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5"/>
  </p:notesMasterIdLst>
  <p:handoutMasterIdLst>
    <p:handoutMasterId r:id="rId46"/>
  </p:handoutMasterIdLst>
  <p:sldIdLst>
    <p:sldId id="322" r:id="rId5"/>
    <p:sldId id="323" r:id="rId6"/>
    <p:sldId id="324" r:id="rId7"/>
    <p:sldId id="313" r:id="rId8"/>
    <p:sldId id="326" r:id="rId9"/>
    <p:sldId id="327" r:id="rId10"/>
    <p:sldId id="328" r:id="rId11"/>
    <p:sldId id="329" r:id="rId12"/>
    <p:sldId id="330" r:id="rId13"/>
    <p:sldId id="332" r:id="rId14"/>
    <p:sldId id="331" r:id="rId15"/>
    <p:sldId id="333" r:id="rId16"/>
    <p:sldId id="334" r:id="rId17"/>
    <p:sldId id="335" r:id="rId18"/>
    <p:sldId id="336" r:id="rId19"/>
    <p:sldId id="337" r:id="rId20"/>
    <p:sldId id="339" r:id="rId21"/>
    <p:sldId id="338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4" r:id="rId35"/>
    <p:sldId id="355" r:id="rId36"/>
    <p:sldId id="325" r:id="rId37"/>
    <p:sldId id="356" r:id="rId38"/>
    <p:sldId id="357" r:id="rId39"/>
    <p:sldId id="358" r:id="rId40"/>
    <p:sldId id="359" r:id="rId41"/>
    <p:sldId id="362" r:id="rId42"/>
    <p:sldId id="360" r:id="rId43"/>
    <p:sldId id="361" r:id="rId44"/>
  </p:sldIdLst>
  <p:sldSz cx="12188825" cy="6858000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sces Kibo" initials="PK" lastIdx="1" clrIdx="0">
    <p:extLst>
      <p:ext uri="{19B8F6BF-5375-455C-9EA6-DF929625EA0E}">
        <p15:presenceInfo xmlns:p15="http://schemas.microsoft.com/office/powerpoint/2012/main" userId="10376301277b98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81" autoAdjust="0"/>
  </p:normalViewPr>
  <p:slideViewPr>
    <p:cSldViewPr showGuides="1">
      <p:cViewPr varScale="1">
        <p:scale>
          <a:sx n="86" d="100"/>
          <a:sy n="86" d="100"/>
        </p:scale>
        <p:origin x="562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FE718-A416-43D0-8F0C-6F465E95831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827DAE36-F91D-434B-851F-FD5A567BA5F3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79649021-607D-41E2-B6E8-3DF8BD8463D4}" type="parTrans" cxnId="{DAB78B88-C7A5-4599-A73F-78119C603D1D}">
      <dgm:prSet/>
      <dgm:spPr/>
      <dgm:t>
        <a:bodyPr/>
        <a:lstStyle/>
        <a:p>
          <a:endParaRPr lang="en-US"/>
        </a:p>
      </dgm:t>
    </dgm:pt>
    <dgm:pt modelId="{CA74550F-8A97-40A0-9071-4C78F3F68735}" type="sibTrans" cxnId="{DAB78B88-C7A5-4599-A73F-78119C603D1D}">
      <dgm:prSet/>
      <dgm:spPr/>
      <dgm:t>
        <a:bodyPr/>
        <a:lstStyle/>
        <a:p>
          <a:endParaRPr lang="en-US"/>
        </a:p>
      </dgm:t>
    </dgm:pt>
    <dgm:pt modelId="{0880F676-F2D6-45EA-9D6A-E2C1892BE46A}">
      <dgm:prSet phldrT="[Text]"/>
      <dgm:spPr/>
      <dgm:t>
        <a:bodyPr/>
        <a:lstStyle/>
        <a:p>
          <a:r>
            <a:rPr lang="en-US"/>
            <a:t>Feature Selection</a:t>
          </a:r>
          <a:endParaRPr lang="en-US" dirty="0"/>
        </a:p>
      </dgm:t>
    </dgm:pt>
    <dgm:pt modelId="{C432ADEE-E37F-4A08-AAFA-0F760E0BB2CF}" type="parTrans" cxnId="{CE7267A6-568B-4AE0-B7B6-E9086502AF89}">
      <dgm:prSet/>
      <dgm:spPr/>
      <dgm:t>
        <a:bodyPr/>
        <a:lstStyle/>
        <a:p>
          <a:endParaRPr lang="en-US"/>
        </a:p>
      </dgm:t>
    </dgm:pt>
    <dgm:pt modelId="{4771321E-8BF3-441E-86A7-677E85F9509C}" type="sibTrans" cxnId="{CE7267A6-568B-4AE0-B7B6-E9086502AF89}">
      <dgm:prSet/>
      <dgm:spPr/>
      <dgm:t>
        <a:bodyPr/>
        <a:lstStyle/>
        <a:p>
          <a:endParaRPr lang="en-US"/>
        </a:p>
      </dgm:t>
    </dgm:pt>
    <dgm:pt modelId="{4DBF58C5-DB2C-4580-8A0A-C3AC3B43CB7F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</dgm:pt>
    <dgm:pt modelId="{62C4E5E1-A859-4F0D-919A-B37103013228}" type="parTrans" cxnId="{80F07F32-9BCE-4379-8570-3BD2E380D174}">
      <dgm:prSet/>
      <dgm:spPr/>
      <dgm:t>
        <a:bodyPr/>
        <a:lstStyle/>
        <a:p>
          <a:endParaRPr lang="en-US"/>
        </a:p>
      </dgm:t>
    </dgm:pt>
    <dgm:pt modelId="{EDB143AE-0A6E-4FC0-9BEA-B3B6AE8CF340}" type="sibTrans" cxnId="{80F07F32-9BCE-4379-8570-3BD2E380D174}">
      <dgm:prSet/>
      <dgm:spPr/>
      <dgm:t>
        <a:bodyPr/>
        <a:lstStyle/>
        <a:p>
          <a:endParaRPr lang="en-US"/>
        </a:p>
      </dgm:t>
    </dgm:pt>
    <dgm:pt modelId="{1486F40B-1B53-4755-AC26-D0CCB6A1E910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A9AEB825-B980-4D05-B1CC-3330697D32F8}" type="parTrans" cxnId="{243D448A-E04E-48C3-8925-17D6D82B2891}">
      <dgm:prSet/>
      <dgm:spPr/>
      <dgm:t>
        <a:bodyPr/>
        <a:lstStyle/>
        <a:p>
          <a:endParaRPr lang="en-US"/>
        </a:p>
      </dgm:t>
    </dgm:pt>
    <dgm:pt modelId="{EC32CB36-A5C9-4B2F-893A-D109FD143E0C}" type="sibTrans" cxnId="{243D448A-E04E-48C3-8925-17D6D82B2891}">
      <dgm:prSet/>
      <dgm:spPr/>
      <dgm:t>
        <a:bodyPr/>
        <a:lstStyle/>
        <a:p>
          <a:endParaRPr lang="en-US"/>
        </a:p>
      </dgm:t>
    </dgm:pt>
    <dgm:pt modelId="{5BD153C0-2392-45F5-AA63-AB6E4575F021}">
      <dgm:prSet phldrT="[Text]"/>
      <dgm:spPr/>
      <dgm:t>
        <a:bodyPr/>
        <a:lstStyle/>
        <a:p>
          <a:r>
            <a:rPr lang="en-US"/>
            <a:t>Model Training</a:t>
          </a:r>
          <a:endParaRPr lang="en-US" dirty="0"/>
        </a:p>
      </dgm:t>
    </dgm:pt>
    <dgm:pt modelId="{01211515-9E12-4F1B-BBBE-2CD3BED68779}" type="parTrans" cxnId="{E74E87C8-D311-4FEC-B158-F18805903A12}">
      <dgm:prSet/>
      <dgm:spPr/>
      <dgm:t>
        <a:bodyPr/>
        <a:lstStyle/>
        <a:p>
          <a:endParaRPr lang="en-US"/>
        </a:p>
      </dgm:t>
    </dgm:pt>
    <dgm:pt modelId="{6645F857-19AB-49B0-9552-64DD981ADFEA}" type="sibTrans" cxnId="{E74E87C8-D311-4FEC-B158-F18805903A12}">
      <dgm:prSet/>
      <dgm:spPr/>
      <dgm:t>
        <a:bodyPr/>
        <a:lstStyle/>
        <a:p>
          <a:endParaRPr lang="en-US"/>
        </a:p>
      </dgm:t>
    </dgm:pt>
    <dgm:pt modelId="{60EE8E79-59AE-4335-A37B-8856F7C23FD6}">
      <dgm:prSet phldrT="[Text]"/>
      <dgm:spPr/>
      <dgm:t>
        <a:bodyPr/>
        <a:lstStyle/>
        <a:p>
          <a:r>
            <a:rPr lang="en-US" dirty="0"/>
            <a:t>Model Selection</a:t>
          </a:r>
        </a:p>
      </dgm:t>
    </dgm:pt>
    <dgm:pt modelId="{9FA9C05D-10E8-461A-A858-F3A335ECEF4D}" type="parTrans" cxnId="{3554144F-E66F-4CD2-BAB9-4F453C861DB9}">
      <dgm:prSet/>
      <dgm:spPr/>
      <dgm:t>
        <a:bodyPr/>
        <a:lstStyle/>
        <a:p>
          <a:endParaRPr lang="en-US"/>
        </a:p>
      </dgm:t>
    </dgm:pt>
    <dgm:pt modelId="{3FC331D3-283F-4180-93E1-D807E389304D}" type="sibTrans" cxnId="{3554144F-E66F-4CD2-BAB9-4F453C861DB9}">
      <dgm:prSet/>
      <dgm:spPr/>
      <dgm:t>
        <a:bodyPr/>
        <a:lstStyle/>
        <a:p>
          <a:endParaRPr lang="en-US"/>
        </a:p>
      </dgm:t>
    </dgm:pt>
    <dgm:pt modelId="{31CC54F4-0224-4B73-BAC0-49F3CBE7FED3}">
      <dgm:prSet phldrT="[Text]"/>
      <dgm:spPr/>
      <dgm:t>
        <a:bodyPr/>
        <a:lstStyle/>
        <a:p>
          <a:r>
            <a:rPr lang="en-US" dirty="0"/>
            <a:t>Deploy the Model</a:t>
          </a:r>
        </a:p>
      </dgm:t>
    </dgm:pt>
    <dgm:pt modelId="{467EB82C-45CD-4B7A-9064-74042EDF626A}" type="parTrans" cxnId="{A96CA95D-9D57-4CCF-BC73-ABF5B3A0B5C2}">
      <dgm:prSet/>
      <dgm:spPr/>
      <dgm:t>
        <a:bodyPr/>
        <a:lstStyle/>
        <a:p>
          <a:endParaRPr lang="en-US"/>
        </a:p>
      </dgm:t>
    </dgm:pt>
    <dgm:pt modelId="{DCE33EF7-B053-4822-94B5-76CAF612C6C4}" type="sibTrans" cxnId="{A96CA95D-9D57-4CCF-BC73-ABF5B3A0B5C2}">
      <dgm:prSet/>
      <dgm:spPr/>
      <dgm:t>
        <a:bodyPr/>
        <a:lstStyle/>
        <a:p>
          <a:endParaRPr lang="en-US"/>
        </a:p>
      </dgm:t>
    </dgm:pt>
    <dgm:pt modelId="{6752C931-9595-4B11-867B-2A30020A5483}" type="pres">
      <dgm:prSet presAssocID="{BC9FE718-A416-43D0-8F0C-6F465E958312}" presName="Name0" presStyleCnt="0">
        <dgm:presLayoutVars>
          <dgm:dir/>
          <dgm:resizeHandles val="exact"/>
        </dgm:presLayoutVars>
      </dgm:prSet>
      <dgm:spPr/>
    </dgm:pt>
    <dgm:pt modelId="{3FF4E7A4-99CA-42D4-9EF0-6DF3FABA9936}" type="pres">
      <dgm:prSet presAssocID="{BC9FE718-A416-43D0-8F0C-6F465E958312}" presName="arrow" presStyleLbl="bgShp" presStyleIdx="0" presStyleCnt="1"/>
      <dgm:spPr/>
    </dgm:pt>
    <dgm:pt modelId="{3453C0A0-7247-4281-AD92-BB112898F316}" type="pres">
      <dgm:prSet presAssocID="{BC9FE718-A416-43D0-8F0C-6F465E958312}" presName="points" presStyleCnt="0"/>
      <dgm:spPr/>
    </dgm:pt>
    <dgm:pt modelId="{6C2D8D27-4123-4182-8790-347A02697861}" type="pres">
      <dgm:prSet presAssocID="{827DAE36-F91D-434B-851F-FD5A567BA5F3}" presName="compositeA" presStyleCnt="0"/>
      <dgm:spPr/>
    </dgm:pt>
    <dgm:pt modelId="{D460A3F1-286E-4551-8CC3-CBA175753405}" type="pres">
      <dgm:prSet presAssocID="{827DAE36-F91D-434B-851F-FD5A567BA5F3}" presName="textA" presStyleLbl="revTx" presStyleIdx="0" presStyleCnt="7">
        <dgm:presLayoutVars>
          <dgm:bulletEnabled val="1"/>
        </dgm:presLayoutVars>
      </dgm:prSet>
      <dgm:spPr/>
    </dgm:pt>
    <dgm:pt modelId="{BD6D1753-6F40-4EAC-9DD8-6F2D2B27EEF8}" type="pres">
      <dgm:prSet presAssocID="{827DAE36-F91D-434B-851F-FD5A567BA5F3}" presName="circleA" presStyleLbl="node1" presStyleIdx="0" presStyleCnt="7"/>
      <dgm:spPr/>
    </dgm:pt>
    <dgm:pt modelId="{D1E68AA9-5F5F-4DA3-9151-C18853F7C601}" type="pres">
      <dgm:prSet presAssocID="{827DAE36-F91D-434B-851F-FD5A567BA5F3}" presName="spaceA" presStyleCnt="0"/>
      <dgm:spPr/>
    </dgm:pt>
    <dgm:pt modelId="{6D1A3D3D-1C6D-46E4-B093-BBE590019EBE}" type="pres">
      <dgm:prSet presAssocID="{CA74550F-8A97-40A0-9071-4C78F3F68735}" presName="space" presStyleCnt="0"/>
      <dgm:spPr/>
    </dgm:pt>
    <dgm:pt modelId="{324FD409-0622-4973-9F35-D116FE3BADCD}" type="pres">
      <dgm:prSet presAssocID="{0880F676-F2D6-45EA-9D6A-E2C1892BE46A}" presName="compositeB" presStyleCnt="0"/>
      <dgm:spPr/>
    </dgm:pt>
    <dgm:pt modelId="{6EFF3565-1402-4B64-A1DB-C8227488B187}" type="pres">
      <dgm:prSet presAssocID="{0880F676-F2D6-45EA-9D6A-E2C1892BE46A}" presName="textB" presStyleLbl="revTx" presStyleIdx="1" presStyleCnt="7">
        <dgm:presLayoutVars>
          <dgm:bulletEnabled val="1"/>
        </dgm:presLayoutVars>
      </dgm:prSet>
      <dgm:spPr/>
    </dgm:pt>
    <dgm:pt modelId="{2FA08544-9973-47DD-AE9C-601EC59B1FEB}" type="pres">
      <dgm:prSet presAssocID="{0880F676-F2D6-45EA-9D6A-E2C1892BE46A}" presName="circleB" presStyleLbl="node1" presStyleIdx="1" presStyleCnt="7"/>
      <dgm:spPr/>
    </dgm:pt>
    <dgm:pt modelId="{293736DA-3017-4C96-BF59-4DED81F726C0}" type="pres">
      <dgm:prSet presAssocID="{0880F676-F2D6-45EA-9D6A-E2C1892BE46A}" presName="spaceB" presStyleCnt="0"/>
      <dgm:spPr/>
    </dgm:pt>
    <dgm:pt modelId="{2198B14D-EB3D-4B53-978E-E94B62843E6D}" type="pres">
      <dgm:prSet presAssocID="{4771321E-8BF3-441E-86A7-677E85F9509C}" presName="space" presStyleCnt="0"/>
      <dgm:spPr/>
    </dgm:pt>
    <dgm:pt modelId="{E791B723-C6DA-4852-B35F-C4A39D9A1072}" type="pres">
      <dgm:prSet presAssocID="{4DBF58C5-DB2C-4580-8A0A-C3AC3B43CB7F}" presName="compositeA" presStyleCnt="0"/>
      <dgm:spPr/>
    </dgm:pt>
    <dgm:pt modelId="{96C1979F-2AEF-49E8-818A-702C9956B23E}" type="pres">
      <dgm:prSet presAssocID="{4DBF58C5-DB2C-4580-8A0A-C3AC3B43CB7F}" presName="textA" presStyleLbl="revTx" presStyleIdx="2" presStyleCnt="7">
        <dgm:presLayoutVars>
          <dgm:bulletEnabled val="1"/>
        </dgm:presLayoutVars>
      </dgm:prSet>
      <dgm:spPr/>
    </dgm:pt>
    <dgm:pt modelId="{10F7D7EF-BEF9-4B78-BED5-EF6105CB91FB}" type="pres">
      <dgm:prSet presAssocID="{4DBF58C5-DB2C-4580-8A0A-C3AC3B43CB7F}" presName="circleA" presStyleLbl="node1" presStyleIdx="2" presStyleCnt="7"/>
      <dgm:spPr/>
    </dgm:pt>
    <dgm:pt modelId="{73445BE9-2F5D-4111-8419-990436849E32}" type="pres">
      <dgm:prSet presAssocID="{4DBF58C5-DB2C-4580-8A0A-C3AC3B43CB7F}" presName="spaceA" presStyleCnt="0"/>
      <dgm:spPr/>
    </dgm:pt>
    <dgm:pt modelId="{4B0A1F62-5CBF-4407-91DE-EA77D6D2FC20}" type="pres">
      <dgm:prSet presAssocID="{EDB143AE-0A6E-4FC0-9BEA-B3B6AE8CF340}" presName="space" presStyleCnt="0"/>
      <dgm:spPr/>
    </dgm:pt>
    <dgm:pt modelId="{ABDE7550-19FD-4A7B-91EB-107482A6129C}" type="pres">
      <dgm:prSet presAssocID="{1486F40B-1B53-4755-AC26-D0CCB6A1E910}" presName="compositeB" presStyleCnt="0"/>
      <dgm:spPr/>
    </dgm:pt>
    <dgm:pt modelId="{AE0A145D-2B50-4AAB-822B-66ECA1D36D7C}" type="pres">
      <dgm:prSet presAssocID="{1486F40B-1B53-4755-AC26-D0CCB6A1E910}" presName="textB" presStyleLbl="revTx" presStyleIdx="3" presStyleCnt="7">
        <dgm:presLayoutVars>
          <dgm:bulletEnabled val="1"/>
        </dgm:presLayoutVars>
      </dgm:prSet>
      <dgm:spPr/>
    </dgm:pt>
    <dgm:pt modelId="{7C377DDF-6089-4898-B445-3A1D17D7F186}" type="pres">
      <dgm:prSet presAssocID="{1486F40B-1B53-4755-AC26-D0CCB6A1E910}" presName="circleB" presStyleLbl="node1" presStyleIdx="3" presStyleCnt="7"/>
      <dgm:spPr/>
    </dgm:pt>
    <dgm:pt modelId="{93FE0887-DCA9-4C3D-99A4-287D91586AFD}" type="pres">
      <dgm:prSet presAssocID="{1486F40B-1B53-4755-AC26-D0CCB6A1E910}" presName="spaceB" presStyleCnt="0"/>
      <dgm:spPr/>
    </dgm:pt>
    <dgm:pt modelId="{49BAB581-0C89-404B-9B1E-6D2D80D4CC74}" type="pres">
      <dgm:prSet presAssocID="{EC32CB36-A5C9-4B2F-893A-D109FD143E0C}" presName="space" presStyleCnt="0"/>
      <dgm:spPr/>
    </dgm:pt>
    <dgm:pt modelId="{0061D0E6-0E78-4635-8401-7EBFF8B1495F}" type="pres">
      <dgm:prSet presAssocID="{5BD153C0-2392-45F5-AA63-AB6E4575F021}" presName="compositeA" presStyleCnt="0"/>
      <dgm:spPr/>
    </dgm:pt>
    <dgm:pt modelId="{3B6824B2-4396-487C-8495-DCAC7D0B7E90}" type="pres">
      <dgm:prSet presAssocID="{5BD153C0-2392-45F5-AA63-AB6E4575F021}" presName="textA" presStyleLbl="revTx" presStyleIdx="4" presStyleCnt="7">
        <dgm:presLayoutVars>
          <dgm:bulletEnabled val="1"/>
        </dgm:presLayoutVars>
      </dgm:prSet>
      <dgm:spPr/>
    </dgm:pt>
    <dgm:pt modelId="{B121F4EC-B28B-452B-A8BB-B7025BECF570}" type="pres">
      <dgm:prSet presAssocID="{5BD153C0-2392-45F5-AA63-AB6E4575F021}" presName="circleA" presStyleLbl="node1" presStyleIdx="4" presStyleCnt="7"/>
      <dgm:spPr/>
    </dgm:pt>
    <dgm:pt modelId="{9B791D6F-6896-432B-89D5-657E82CCA279}" type="pres">
      <dgm:prSet presAssocID="{5BD153C0-2392-45F5-AA63-AB6E4575F021}" presName="spaceA" presStyleCnt="0"/>
      <dgm:spPr/>
    </dgm:pt>
    <dgm:pt modelId="{CF44B5AC-4209-4364-9431-4D25FE712815}" type="pres">
      <dgm:prSet presAssocID="{6645F857-19AB-49B0-9552-64DD981ADFEA}" presName="space" presStyleCnt="0"/>
      <dgm:spPr/>
    </dgm:pt>
    <dgm:pt modelId="{9BCA03EA-6AFF-4C2C-B4FE-0F690FDAF702}" type="pres">
      <dgm:prSet presAssocID="{60EE8E79-59AE-4335-A37B-8856F7C23FD6}" presName="compositeB" presStyleCnt="0"/>
      <dgm:spPr/>
    </dgm:pt>
    <dgm:pt modelId="{E89E6AB8-C781-4ECD-9202-5D9D182E1FB3}" type="pres">
      <dgm:prSet presAssocID="{60EE8E79-59AE-4335-A37B-8856F7C23FD6}" presName="textB" presStyleLbl="revTx" presStyleIdx="5" presStyleCnt="7">
        <dgm:presLayoutVars>
          <dgm:bulletEnabled val="1"/>
        </dgm:presLayoutVars>
      </dgm:prSet>
      <dgm:spPr/>
    </dgm:pt>
    <dgm:pt modelId="{18D57252-3104-43FD-A040-1A0B5B557427}" type="pres">
      <dgm:prSet presAssocID="{60EE8E79-59AE-4335-A37B-8856F7C23FD6}" presName="circleB" presStyleLbl="node1" presStyleIdx="5" presStyleCnt="7"/>
      <dgm:spPr/>
    </dgm:pt>
    <dgm:pt modelId="{EB798344-B4F0-4536-B61B-D9FDEE1148C8}" type="pres">
      <dgm:prSet presAssocID="{60EE8E79-59AE-4335-A37B-8856F7C23FD6}" presName="spaceB" presStyleCnt="0"/>
      <dgm:spPr/>
    </dgm:pt>
    <dgm:pt modelId="{6A60D672-EA2F-4D2F-8B1F-ECCA83A75FB9}" type="pres">
      <dgm:prSet presAssocID="{3FC331D3-283F-4180-93E1-D807E389304D}" presName="space" presStyleCnt="0"/>
      <dgm:spPr/>
    </dgm:pt>
    <dgm:pt modelId="{1E550509-06BC-4781-8482-8869489108B3}" type="pres">
      <dgm:prSet presAssocID="{31CC54F4-0224-4B73-BAC0-49F3CBE7FED3}" presName="compositeA" presStyleCnt="0"/>
      <dgm:spPr/>
    </dgm:pt>
    <dgm:pt modelId="{348A1B9C-6432-4D04-B0AC-519F1D1589CE}" type="pres">
      <dgm:prSet presAssocID="{31CC54F4-0224-4B73-BAC0-49F3CBE7FED3}" presName="textA" presStyleLbl="revTx" presStyleIdx="6" presStyleCnt="7">
        <dgm:presLayoutVars>
          <dgm:bulletEnabled val="1"/>
        </dgm:presLayoutVars>
      </dgm:prSet>
      <dgm:spPr/>
    </dgm:pt>
    <dgm:pt modelId="{480F9DA3-9D1B-45BF-9163-F9AB83CFA2BA}" type="pres">
      <dgm:prSet presAssocID="{31CC54F4-0224-4B73-BAC0-49F3CBE7FED3}" presName="circleA" presStyleLbl="node1" presStyleIdx="6" presStyleCnt="7"/>
      <dgm:spPr/>
    </dgm:pt>
    <dgm:pt modelId="{43389ACE-502B-4D73-94AC-52C6667B3CC4}" type="pres">
      <dgm:prSet presAssocID="{31CC54F4-0224-4B73-BAC0-49F3CBE7FED3}" presName="spaceA" presStyleCnt="0"/>
      <dgm:spPr/>
    </dgm:pt>
  </dgm:ptLst>
  <dgm:cxnLst>
    <dgm:cxn modelId="{C2AD8215-0A0D-45E6-950C-2E0EB91EBB6C}" type="presOf" srcId="{1486F40B-1B53-4755-AC26-D0CCB6A1E910}" destId="{AE0A145D-2B50-4AAB-822B-66ECA1D36D7C}" srcOrd="0" destOrd="0" presId="urn:microsoft.com/office/officeart/2005/8/layout/hProcess11"/>
    <dgm:cxn modelId="{4A84C31A-B707-47D9-8F5B-FB05B8155B46}" type="presOf" srcId="{5BD153C0-2392-45F5-AA63-AB6E4575F021}" destId="{3B6824B2-4396-487C-8495-DCAC7D0B7E90}" srcOrd="0" destOrd="0" presId="urn:microsoft.com/office/officeart/2005/8/layout/hProcess11"/>
    <dgm:cxn modelId="{80F07F32-9BCE-4379-8570-3BD2E380D174}" srcId="{BC9FE718-A416-43D0-8F0C-6F465E958312}" destId="{4DBF58C5-DB2C-4580-8A0A-C3AC3B43CB7F}" srcOrd="2" destOrd="0" parTransId="{62C4E5E1-A859-4F0D-919A-B37103013228}" sibTransId="{EDB143AE-0A6E-4FC0-9BEA-B3B6AE8CF340}"/>
    <dgm:cxn modelId="{A96CA95D-9D57-4CCF-BC73-ABF5B3A0B5C2}" srcId="{BC9FE718-A416-43D0-8F0C-6F465E958312}" destId="{31CC54F4-0224-4B73-BAC0-49F3CBE7FED3}" srcOrd="6" destOrd="0" parTransId="{467EB82C-45CD-4B7A-9064-74042EDF626A}" sibTransId="{DCE33EF7-B053-4822-94B5-76CAF612C6C4}"/>
    <dgm:cxn modelId="{8FDAF260-4A8B-408F-AAD8-166C928C8DB1}" type="presOf" srcId="{BC9FE718-A416-43D0-8F0C-6F465E958312}" destId="{6752C931-9595-4B11-867B-2A30020A5483}" srcOrd="0" destOrd="0" presId="urn:microsoft.com/office/officeart/2005/8/layout/hProcess11"/>
    <dgm:cxn modelId="{3554144F-E66F-4CD2-BAB9-4F453C861DB9}" srcId="{BC9FE718-A416-43D0-8F0C-6F465E958312}" destId="{60EE8E79-59AE-4335-A37B-8856F7C23FD6}" srcOrd="5" destOrd="0" parTransId="{9FA9C05D-10E8-461A-A858-F3A335ECEF4D}" sibTransId="{3FC331D3-283F-4180-93E1-D807E389304D}"/>
    <dgm:cxn modelId="{4466166F-7113-4123-9E45-80041E2BD080}" type="presOf" srcId="{4DBF58C5-DB2C-4580-8A0A-C3AC3B43CB7F}" destId="{96C1979F-2AEF-49E8-818A-702C9956B23E}" srcOrd="0" destOrd="0" presId="urn:microsoft.com/office/officeart/2005/8/layout/hProcess11"/>
    <dgm:cxn modelId="{60A7FE4F-7D3F-4CE5-8BD0-D97C19075465}" type="presOf" srcId="{827DAE36-F91D-434B-851F-FD5A567BA5F3}" destId="{D460A3F1-286E-4551-8CC3-CBA175753405}" srcOrd="0" destOrd="0" presId="urn:microsoft.com/office/officeart/2005/8/layout/hProcess11"/>
    <dgm:cxn modelId="{F670AA82-7D1C-41D9-9E20-31FA8E1967BF}" type="presOf" srcId="{0880F676-F2D6-45EA-9D6A-E2C1892BE46A}" destId="{6EFF3565-1402-4B64-A1DB-C8227488B187}" srcOrd="0" destOrd="0" presId="urn:microsoft.com/office/officeart/2005/8/layout/hProcess11"/>
    <dgm:cxn modelId="{DAB78B88-C7A5-4599-A73F-78119C603D1D}" srcId="{BC9FE718-A416-43D0-8F0C-6F465E958312}" destId="{827DAE36-F91D-434B-851F-FD5A567BA5F3}" srcOrd="0" destOrd="0" parTransId="{79649021-607D-41E2-B6E8-3DF8BD8463D4}" sibTransId="{CA74550F-8A97-40A0-9071-4C78F3F68735}"/>
    <dgm:cxn modelId="{243D448A-E04E-48C3-8925-17D6D82B2891}" srcId="{BC9FE718-A416-43D0-8F0C-6F465E958312}" destId="{1486F40B-1B53-4755-AC26-D0CCB6A1E910}" srcOrd="3" destOrd="0" parTransId="{A9AEB825-B980-4D05-B1CC-3330697D32F8}" sibTransId="{EC32CB36-A5C9-4B2F-893A-D109FD143E0C}"/>
    <dgm:cxn modelId="{0AD9368D-F730-4D9E-AED0-2C131D5C94D2}" type="presOf" srcId="{60EE8E79-59AE-4335-A37B-8856F7C23FD6}" destId="{E89E6AB8-C781-4ECD-9202-5D9D182E1FB3}" srcOrd="0" destOrd="0" presId="urn:microsoft.com/office/officeart/2005/8/layout/hProcess11"/>
    <dgm:cxn modelId="{CE7267A6-568B-4AE0-B7B6-E9086502AF89}" srcId="{BC9FE718-A416-43D0-8F0C-6F465E958312}" destId="{0880F676-F2D6-45EA-9D6A-E2C1892BE46A}" srcOrd="1" destOrd="0" parTransId="{C432ADEE-E37F-4A08-AAFA-0F760E0BB2CF}" sibTransId="{4771321E-8BF3-441E-86A7-677E85F9509C}"/>
    <dgm:cxn modelId="{E74E87C8-D311-4FEC-B158-F18805903A12}" srcId="{BC9FE718-A416-43D0-8F0C-6F465E958312}" destId="{5BD153C0-2392-45F5-AA63-AB6E4575F021}" srcOrd="4" destOrd="0" parTransId="{01211515-9E12-4F1B-BBBE-2CD3BED68779}" sibTransId="{6645F857-19AB-49B0-9552-64DD981ADFEA}"/>
    <dgm:cxn modelId="{2A21BBE6-EB29-4409-BF17-12F4427CB85A}" type="presOf" srcId="{31CC54F4-0224-4B73-BAC0-49F3CBE7FED3}" destId="{348A1B9C-6432-4D04-B0AC-519F1D1589CE}" srcOrd="0" destOrd="0" presId="urn:microsoft.com/office/officeart/2005/8/layout/hProcess11"/>
    <dgm:cxn modelId="{2A60A218-5EF9-4153-8A78-E3E3F2E25349}" type="presParOf" srcId="{6752C931-9595-4B11-867B-2A30020A5483}" destId="{3FF4E7A4-99CA-42D4-9EF0-6DF3FABA9936}" srcOrd="0" destOrd="0" presId="urn:microsoft.com/office/officeart/2005/8/layout/hProcess11"/>
    <dgm:cxn modelId="{18171F35-7A48-4D89-8248-8C9D36E72209}" type="presParOf" srcId="{6752C931-9595-4B11-867B-2A30020A5483}" destId="{3453C0A0-7247-4281-AD92-BB112898F316}" srcOrd="1" destOrd="0" presId="urn:microsoft.com/office/officeart/2005/8/layout/hProcess11"/>
    <dgm:cxn modelId="{DD03D3BD-E2BC-4949-A79B-28A892DC2CA9}" type="presParOf" srcId="{3453C0A0-7247-4281-AD92-BB112898F316}" destId="{6C2D8D27-4123-4182-8790-347A02697861}" srcOrd="0" destOrd="0" presId="urn:microsoft.com/office/officeart/2005/8/layout/hProcess11"/>
    <dgm:cxn modelId="{47802695-C031-4198-B83A-6165C3A0ABEC}" type="presParOf" srcId="{6C2D8D27-4123-4182-8790-347A02697861}" destId="{D460A3F1-286E-4551-8CC3-CBA175753405}" srcOrd="0" destOrd="0" presId="urn:microsoft.com/office/officeart/2005/8/layout/hProcess11"/>
    <dgm:cxn modelId="{DD0FCCF9-1C89-4A38-9490-3764B5B41821}" type="presParOf" srcId="{6C2D8D27-4123-4182-8790-347A02697861}" destId="{BD6D1753-6F40-4EAC-9DD8-6F2D2B27EEF8}" srcOrd="1" destOrd="0" presId="urn:microsoft.com/office/officeart/2005/8/layout/hProcess11"/>
    <dgm:cxn modelId="{6025EB7C-320C-4733-9CAF-8850D2EFD368}" type="presParOf" srcId="{6C2D8D27-4123-4182-8790-347A02697861}" destId="{D1E68AA9-5F5F-4DA3-9151-C18853F7C601}" srcOrd="2" destOrd="0" presId="urn:microsoft.com/office/officeart/2005/8/layout/hProcess11"/>
    <dgm:cxn modelId="{4CCE0C7A-EFDF-4E27-A27C-6F99ACD46A8D}" type="presParOf" srcId="{3453C0A0-7247-4281-AD92-BB112898F316}" destId="{6D1A3D3D-1C6D-46E4-B093-BBE590019EBE}" srcOrd="1" destOrd="0" presId="urn:microsoft.com/office/officeart/2005/8/layout/hProcess11"/>
    <dgm:cxn modelId="{F99FE296-BFBC-4AEA-9B2F-2DBD47B82F32}" type="presParOf" srcId="{3453C0A0-7247-4281-AD92-BB112898F316}" destId="{324FD409-0622-4973-9F35-D116FE3BADCD}" srcOrd="2" destOrd="0" presId="urn:microsoft.com/office/officeart/2005/8/layout/hProcess11"/>
    <dgm:cxn modelId="{D4BFCFE1-ED22-4F1C-B75C-DB3E04E080D1}" type="presParOf" srcId="{324FD409-0622-4973-9F35-D116FE3BADCD}" destId="{6EFF3565-1402-4B64-A1DB-C8227488B187}" srcOrd="0" destOrd="0" presId="urn:microsoft.com/office/officeart/2005/8/layout/hProcess11"/>
    <dgm:cxn modelId="{7F00298F-423C-4DAC-A7F8-FB71693BE4AE}" type="presParOf" srcId="{324FD409-0622-4973-9F35-D116FE3BADCD}" destId="{2FA08544-9973-47DD-AE9C-601EC59B1FEB}" srcOrd="1" destOrd="0" presId="urn:microsoft.com/office/officeart/2005/8/layout/hProcess11"/>
    <dgm:cxn modelId="{7961F844-DCF3-4D4D-99AE-45829218B37F}" type="presParOf" srcId="{324FD409-0622-4973-9F35-D116FE3BADCD}" destId="{293736DA-3017-4C96-BF59-4DED81F726C0}" srcOrd="2" destOrd="0" presId="urn:microsoft.com/office/officeart/2005/8/layout/hProcess11"/>
    <dgm:cxn modelId="{A5510437-17E8-409C-B427-EEA0E3FCF719}" type="presParOf" srcId="{3453C0A0-7247-4281-AD92-BB112898F316}" destId="{2198B14D-EB3D-4B53-978E-E94B62843E6D}" srcOrd="3" destOrd="0" presId="urn:microsoft.com/office/officeart/2005/8/layout/hProcess11"/>
    <dgm:cxn modelId="{3640B591-F304-4458-802D-5D6768AD14AE}" type="presParOf" srcId="{3453C0A0-7247-4281-AD92-BB112898F316}" destId="{E791B723-C6DA-4852-B35F-C4A39D9A1072}" srcOrd="4" destOrd="0" presId="urn:microsoft.com/office/officeart/2005/8/layout/hProcess11"/>
    <dgm:cxn modelId="{F32399EB-40C3-40AC-BDD9-4C525897FD34}" type="presParOf" srcId="{E791B723-C6DA-4852-B35F-C4A39D9A1072}" destId="{96C1979F-2AEF-49E8-818A-702C9956B23E}" srcOrd="0" destOrd="0" presId="urn:microsoft.com/office/officeart/2005/8/layout/hProcess11"/>
    <dgm:cxn modelId="{7C9AE540-9FAA-449D-9D8D-6FE9128906B5}" type="presParOf" srcId="{E791B723-C6DA-4852-B35F-C4A39D9A1072}" destId="{10F7D7EF-BEF9-4B78-BED5-EF6105CB91FB}" srcOrd="1" destOrd="0" presId="urn:microsoft.com/office/officeart/2005/8/layout/hProcess11"/>
    <dgm:cxn modelId="{E944A460-7376-4978-BAF6-582E98A89ED9}" type="presParOf" srcId="{E791B723-C6DA-4852-B35F-C4A39D9A1072}" destId="{73445BE9-2F5D-4111-8419-990436849E32}" srcOrd="2" destOrd="0" presId="urn:microsoft.com/office/officeart/2005/8/layout/hProcess11"/>
    <dgm:cxn modelId="{95C120E4-C12F-4D17-9FAC-6FBA7786905C}" type="presParOf" srcId="{3453C0A0-7247-4281-AD92-BB112898F316}" destId="{4B0A1F62-5CBF-4407-91DE-EA77D6D2FC20}" srcOrd="5" destOrd="0" presId="urn:microsoft.com/office/officeart/2005/8/layout/hProcess11"/>
    <dgm:cxn modelId="{EDF9263C-8DCD-4B41-AAEE-E4D8B7354ED8}" type="presParOf" srcId="{3453C0A0-7247-4281-AD92-BB112898F316}" destId="{ABDE7550-19FD-4A7B-91EB-107482A6129C}" srcOrd="6" destOrd="0" presId="urn:microsoft.com/office/officeart/2005/8/layout/hProcess11"/>
    <dgm:cxn modelId="{19C3BDA8-96F6-4547-8E90-FC62898851D1}" type="presParOf" srcId="{ABDE7550-19FD-4A7B-91EB-107482A6129C}" destId="{AE0A145D-2B50-4AAB-822B-66ECA1D36D7C}" srcOrd="0" destOrd="0" presId="urn:microsoft.com/office/officeart/2005/8/layout/hProcess11"/>
    <dgm:cxn modelId="{F63ADAEE-9041-4EAE-824E-4C35BB5BAEFD}" type="presParOf" srcId="{ABDE7550-19FD-4A7B-91EB-107482A6129C}" destId="{7C377DDF-6089-4898-B445-3A1D17D7F186}" srcOrd="1" destOrd="0" presId="urn:microsoft.com/office/officeart/2005/8/layout/hProcess11"/>
    <dgm:cxn modelId="{33A460F9-BBDD-4FBE-992C-22DF166C2229}" type="presParOf" srcId="{ABDE7550-19FD-4A7B-91EB-107482A6129C}" destId="{93FE0887-DCA9-4C3D-99A4-287D91586AFD}" srcOrd="2" destOrd="0" presId="urn:microsoft.com/office/officeart/2005/8/layout/hProcess11"/>
    <dgm:cxn modelId="{9EDFCD04-E8CE-4D75-B1D2-50DA4C145C2C}" type="presParOf" srcId="{3453C0A0-7247-4281-AD92-BB112898F316}" destId="{49BAB581-0C89-404B-9B1E-6D2D80D4CC74}" srcOrd="7" destOrd="0" presId="urn:microsoft.com/office/officeart/2005/8/layout/hProcess11"/>
    <dgm:cxn modelId="{F0AA4241-DA2D-4B9E-9891-ED10D308DA2A}" type="presParOf" srcId="{3453C0A0-7247-4281-AD92-BB112898F316}" destId="{0061D0E6-0E78-4635-8401-7EBFF8B1495F}" srcOrd="8" destOrd="0" presId="urn:microsoft.com/office/officeart/2005/8/layout/hProcess11"/>
    <dgm:cxn modelId="{4CAF8C88-4293-447C-8B63-DD81FDC1BBBA}" type="presParOf" srcId="{0061D0E6-0E78-4635-8401-7EBFF8B1495F}" destId="{3B6824B2-4396-487C-8495-DCAC7D0B7E90}" srcOrd="0" destOrd="0" presId="urn:microsoft.com/office/officeart/2005/8/layout/hProcess11"/>
    <dgm:cxn modelId="{2AC9960F-F59C-4AE3-9CCA-686842B189BA}" type="presParOf" srcId="{0061D0E6-0E78-4635-8401-7EBFF8B1495F}" destId="{B121F4EC-B28B-452B-A8BB-B7025BECF570}" srcOrd="1" destOrd="0" presId="urn:microsoft.com/office/officeart/2005/8/layout/hProcess11"/>
    <dgm:cxn modelId="{700EEA65-798F-42F6-8868-0EEB96C8A645}" type="presParOf" srcId="{0061D0E6-0E78-4635-8401-7EBFF8B1495F}" destId="{9B791D6F-6896-432B-89D5-657E82CCA279}" srcOrd="2" destOrd="0" presId="urn:microsoft.com/office/officeart/2005/8/layout/hProcess11"/>
    <dgm:cxn modelId="{0E5D615F-7256-4304-9D57-8B361336FA03}" type="presParOf" srcId="{3453C0A0-7247-4281-AD92-BB112898F316}" destId="{CF44B5AC-4209-4364-9431-4D25FE712815}" srcOrd="9" destOrd="0" presId="urn:microsoft.com/office/officeart/2005/8/layout/hProcess11"/>
    <dgm:cxn modelId="{DA76DEA7-C076-49D6-AA6D-7BB0269D95C7}" type="presParOf" srcId="{3453C0A0-7247-4281-AD92-BB112898F316}" destId="{9BCA03EA-6AFF-4C2C-B4FE-0F690FDAF702}" srcOrd="10" destOrd="0" presId="urn:microsoft.com/office/officeart/2005/8/layout/hProcess11"/>
    <dgm:cxn modelId="{33201463-2B75-4CE8-9D38-2A181F715EFF}" type="presParOf" srcId="{9BCA03EA-6AFF-4C2C-B4FE-0F690FDAF702}" destId="{E89E6AB8-C781-4ECD-9202-5D9D182E1FB3}" srcOrd="0" destOrd="0" presId="urn:microsoft.com/office/officeart/2005/8/layout/hProcess11"/>
    <dgm:cxn modelId="{085C2D81-3929-458C-889B-171008D5BEA5}" type="presParOf" srcId="{9BCA03EA-6AFF-4C2C-B4FE-0F690FDAF702}" destId="{18D57252-3104-43FD-A040-1A0B5B557427}" srcOrd="1" destOrd="0" presId="urn:microsoft.com/office/officeart/2005/8/layout/hProcess11"/>
    <dgm:cxn modelId="{B5CD6B5E-88D8-4064-8756-539F16B67581}" type="presParOf" srcId="{9BCA03EA-6AFF-4C2C-B4FE-0F690FDAF702}" destId="{EB798344-B4F0-4536-B61B-D9FDEE1148C8}" srcOrd="2" destOrd="0" presId="urn:microsoft.com/office/officeart/2005/8/layout/hProcess11"/>
    <dgm:cxn modelId="{56B0E906-223F-4F11-9727-1F5BA6F557FA}" type="presParOf" srcId="{3453C0A0-7247-4281-AD92-BB112898F316}" destId="{6A60D672-EA2F-4D2F-8B1F-ECCA83A75FB9}" srcOrd="11" destOrd="0" presId="urn:microsoft.com/office/officeart/2005/8/layout/hProcess11"/>
    <dgm:cxn modelId="{47898C4F-B82E-4EB5-857B-4F74A278F1AE}" type="presParOf" srcId="{3453C0A0-7247-4281-AD92-BB112898F316}" destId="{1E550509-06BC-4781-8482-8869489108B3}" srcOrd="12" destOrd="0" presId="urn:microsoft.com/office/officeart/2005/8/layout/hProcess11"/>
    <dgm:cxn modelId="{AF843B32-6395-4D72-84F2-B2504BCCE21E}" type="presParOf" srcId="{1E550509-06BC-4781-8482-8869489108B3}" destId="{348A1B9C-6432-4D04-B0AC-519F1D1589CE}" srcOrd="0" destOrd="0" presId="urn:microsoft.com/office/officeart/2005/8/layout/hProcess11"/>
    <dgm:cxn modelId="{F0876252-BF72-4F31-AE1E-8E257EA655B9}" type="presParOf" srcId="{1E550509-06BC-4781-8482-8869489108B3}" destId="{480F9DA3-9D1B-45BF-9163-F9AB83CFA2BA}" srcOrd="1" destOrd="0" presId="urn:microsoft.com/office/officeart/2005/8/layout/hProcess11"/>
    <dgm:cxn modelId="{1F520C28-937B-4B0A-8C13-D1F6E56D8DFE}" type="presParOf" srcId="{1E550509-06BC-4781-8482-8869489108B3}" destId="{43389ACE-502B-4D73-94AC-52C6667B3CC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2B79A2-02C0-447A-B656-46B357D7E73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655A29A-F4F9-43DE-B017-4E2BCE138772}">
      <dgm:prSet phldrT="[Text]"/>
      <dgm:spPr/>
      <dgm:t>
        <a:bodyPr/>
        <a:lstStyle/>
        <a:p>
          <a:r>
            <a:rPr lang="en-US" dirty="0" err="1"/>
            <a:t>Tính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tuổi</a:t>
          </a:r>
          <a:r>
            <a:rPr lang="en-US" dirty="0"/>
            <a:t> </a:t>
          </a:r>
          <a:r>
            <a:rPr lang="en-US" dirty="0" err="1"/>
            <a:t>của</a:t>
          </a:r>
          <a:r>
            <a:rPr lang="en-US" dirty="0"/>
            <a:t> </a:t>
          </a:r>
          <a:r>
            <a:rPr lang="en-US" dirty="0" err="1"/>
            <a:t>tài</a:t>
          </a:r>
          <a:r>
            <a:rPr lang="en-US" dirty="0"/>
            <a:t> </a:t>
          </a:r>
          <a:r>
            <a:rPr lang="en-US" dirty="0" err="1"/>
            <a:t>khoản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mỗi</a:t>
          </a:r>
          <a:r>
            <a:rPr lang="en-US" dirty="0"/>
            <a:t> </a:t>
          </a:r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hàng</a:t>
          </a:r>
          <a:endParaRPr lang="en-US" dirty="0"/>
        </a:p>
      </dgm:t>
    </dgm:pt>
    <dgm:pt modelId="{2F641222-8F51-4A16-AD58-63E6D73D5275}" type="parTrans" cxnId="{F37DC119-7987-43A3-A38B-79FAF03591CA}">
      <dgm:prSet/>
      <dgm:spPr/>
      <dgm:t>
        <a:bodyPr/>
        <a:lstStyle/>
        <a:p>
          <a:endParaRPr lang="en-US"/>
        </a:p>
      </dgm:t>
    </dgm:pt>
    <dgm:pt modelId="{42AEA1DB-B342-4B7A-ACC2-5A5160578DF6}" type="sibTrans" cxnId="{F37DC119-7987-43A3-A38B-79FAF03591CA}">
      <dgm:prSet/>
      <dgm:spPr/>
      <dgm:t>
        <a:bodyPr/>
        <a:lstStyle/>
        <a:p>
          <a:endParaRPr lang="en-US"/>
        </a:p>
      </dgm:t>
    </dgm:pt>
    <dgm:pt modelId="{D771E192-0987-4167-B3CE-DFFB32249C88}">
      <dgm:prSet phldrT="[Text]"/>
      <dgm:spPr/>
      <dgm:t>
        <a:bodyPr/>
        <a:lstStyle/>
        <a:p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khách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có</a:t>
          </a:r>
          <a:r>
            <a:rPr lang="en-US" dirty="0"/>
            <a:t> </a:t>
          </a:r>
          <a:r>
            <a:rPr lang="en-US" dirty="0" err="1"/>
            <a:t>rủi</a:t>
          </a:r>
          <a:r>
            <a:rPr lang="en-US" dirty="0"/>
            <a:t> </a:t>
          </a:r>
          <a:r>
            <a:rPr lang="en-US" dirty="0" err="1"/>
            <a:t>ro</a:t>
          </a:r>
          <a:r>
            <a:rPr lang="en-US" dirty="0"/>
            <a:t> </a:t>
          </a:r>
          <a:r>
            <a:rPr lang="en-US" dirty="0" err="1"/>
            <a:t>tín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mức</a:t>
          </a:r>
          <a:r>
            <a:rPr lang="en-US" dirty="0"/>
            <a:t> STATUS</a:t>
          </a:r>
        </a:p>
      </dgm:t>
    </dgm:pt>
    <dgm:pt modelId="{8E2793F2-55B3-4858-B60C-A7EEB493D005}" type="parTrans" cxnId="{AAE80A5A-D70D-4A2F-AD4D-0CA8BD87E283}">
      <dgm:prSet/>
      <dgm:spPr/>
      <dgm:t>
        <a:bodyPr/>
        <a:lstStyle/>
        <a:p>
          <a:endParaRPr lang="en-US"/>
        </a:p>
      </dgm:t>
    </dgm:pt>
    <dgm:pt modelId="{26788015-A260-451C-867E-A3DBBC040A6D}" type="sibTrans" cxnId="{AAE80A5A-D70D-4A2F-AD4D-0CA8BD87E283}">
      <dgm:prSet/>
      <dgm:spPr/>
      <dgm:t>
        <a:bodyPr/>
        <a:lstStyle/>
        <a:p>
          <a:endParaRPr lang="en-US"/>
        </a:p>
      </dgm:t>
    </dgm:pt>
    <dgm:pt modelId="{8BBDC856-BECB-46B2-855C-B0D94240D298}">
      <dgm:prSet phldrT="[Text]"/>
      <dgm:spPr/>
      <dgm:t>
        <a:bodyPr/>
        <a:lstStyle/>
        <a:p>
          <a:r>
            <a:rPr lang="en-US" dirty="0" err="1"/>
            <a:t>Thống</a:t>
          </a:r>
          <a:r>
            <a:rPr lang="en-US" dirty="0"/>
            <a:t> </a:t>
          </a:r>
          <a:r>
            <a:rPr lang="en-US" dirty="0" err="1"/>
            <a:t>kê</a:t>
          </a:r>
          <a:r>
            <a:rPr lang="en-US" dirty="0"/>
            <a:t> </a:t>
          </a:r>
          <a:r>
            <a:rPr lang="en-US" dirty="0" err="1"/>
            <a:t>dữ</a:t>
          </a:r>
          <a:r>
            <a:rPr lang="en-US" dirty="0"/>
            <a:t> </a:t>
          </a:r>
          <a:r>
            <a:rPr lang="en-US" dirty="0" err="1"/>
            <a:t>liệu</a:t>
          </a:r>
          <a:r>
            <a:rPr lang="en-US" dirty="0"/>
            <a:t> </a:t>
          </a:r>
          <a:r>
            <a:rPr lang="en-US" dirty="0" err="1"/>
            <a:t>vào</a:t>
          </a:r>
          <a:r>
            <a:rPr lang="en-US" dirty="0"/>
            <a:t> </a:t>
          </a:r>
          <a:r>
            <a:rPr lang="en-US" dirty="0" err="1"/>
            <a:t>cột</a:t>
          </a:r>
          <a:r>
            <a:rPr lang="en-US" dirty="0"/>
            <a:t> </a:t>
          </a:r>
          <a:r>
            <a:rPr lang="en-US" dirty="0" err="1"/>
            <a:t>biến</a:t>
          </a:r>
          <a:r>
            <a:rPr lang="en-US" dirty="0"/>
            <a:t> </a:t>
          </a:r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tiêu</a:t>
          </a:r>
          <a:r>
            <a:rPr lang="en-US" dirty="0"/>
            <a:t> “</a:t>
          </a:r>
          <a:r>
            <a:rPr lang="en-US" dirty="0" err="1"/>
            <a:t>IsHighRisk</a:t>
          </a:r>
          <a:r>
            <a:rPr lang="en-US" dirty="0"/>
            <a:t>”</a:t>
          </a:r>
        </a:p>
      </dgm:t>
    </dgm:pt>
    <dgm:pt modelId="{773C0FC8-D863-4EE7-A6A9-9674134420F3}" type="parTrans" cxnId="{840B49AE-CCCF-4DF2-AD9B-DB3A8B0652F5}">
      <dgm:prSet/>
      <dgm:spPr/>
      <dgm:t>
        <a:bodyPr/>
        <a:lstStyle/>
        <a:p>
          <a:endParaRPr lang="en-US"/>
        </a:p>
      </dgm:t>
    </dgm:pt>
    <dgm:pt modelId="{AF0065ED-BC97-4709-9C84-56DC6C718C99}" type="sibTrans" cxnId="{840B49AE-CCCF-4DF2-AD9B-DB3A8B0652F5}">
      <dgm:prSet/>
      <dgm:spPr/>
      <dgm:t>
        <a:bodyPr/>
        <a:lstStyle/>
        <a:p>
          <a:endParaRPr lang="en-US"/>
        </a:p>
      </dgm:t>
    </dgm:pt>
    <dgm:pt modelId="{8D6080E8-8730-47E1-A207-81049D08C46D}" type="pres">
      <dgm:prSet presAssocID="{252B79A2-02C0-447A-B656-46B357D7E73C}" presName="Name0" presStyleCnt="0">
        <dgm:presLayoutVars>
          <dgm:dir/>
          <dgm:resizeHandles val="exact"/>
        </dgm:presLayoutVars>
      </dgm:prSet>
      <dgm:spPr/>
    </dgm:pt>
    <dgm:pt modelId="{B516BA5A-F754-4432-A91B-D86715A5124A}" type="pres">
      <dgm:prSet presAssocID="{4655A29A-F4F9-43DE-B017-4E2BCE138772}" presName="node" presStyleLbl="node1" presStyleIdx="0" presStyleCnt="3">
        <dgm:presLayoutVars>
          <dgm:bulletEnabled val="1"/>
        </dgm:presLayoutVars>
      </dgm:prSet>
      <dgm:spPr/>
    </dgm:pt>
    <dgm:pt modelId="{25CA5A18-EC31-48E3-95D3-758733B54DCD}" type="pres">
      <dgm:prSet presAssocID="{42AEA1DB-B342-4B7A-ACC2-5A5160578DF6}" presName="sibTrans" presStyleLbl="sibTrans2D1" presStyleIdx="0" presStyleCnt="2"/>
      <dgm:spPr/>
    </dgm:pt>
    <dgm:pt modelId="{F7E6EF4E-BEC5-464C-9B6C-9F617AA6A46E}" type="pres">
      <dgm:prSet presAssocID="{42AEA1DB-B342-4B7A-ACC2-5A5160578DF6}" presName="connectorText" presStyleLbl="sibTrans2D1" presStyleIdx="0" presStyleCnt="2"/>
      <dgm:spPr/>
    </dgm:pt>
    <dgm:pt modelId="{832EBCEA-75C3-408A-B907-2CB1DA85C106}" type="pres">
      <dgm:prSet presAssocID="{D771E192-0987-4167-B3CE-DFFB32249C88}" presName="node" presStyleLbl="node1" presStyleIdx="1" presStyleCnt="3" custScaleX="113596">
        <dgm:presLayoutVars>
          <dgm:bulletEnabled val="1"/>
        </dgm:presLayoutVars>
      </dgm:prSet>
      <dgm:spPr/>
    </dgm:pt>
    <dgm:pt modelId="{01D97C04-08AC-49EF-9634-DE1F221003CD}" type="pres">
      <dgm:prSet presAssocID="{26788015-A260-451C-867E-A3DBBC040A6D}" presName="sibTrans" presStyleLbl="sibTrans2D1" presStyleIdx="1" presStyleCnt="2"/>
      <dgm:spPr/>
    </dgm:pt>
    <dgm:pt modelId="{6668F79B-A504-4D70-B7AC-FDD987E7F9FD}" type="pres">
      <dgm:prSet presAssocID="{26788015-A260-451C-867E-A3DBBC040A6D}" presName="connectorText" presStyleLbl="sibTrans2D1" presStyleIdx="1" presStyleCnt="2"/>
      <dgm:spPr/>
    </dgm:pt>
    <dgm:pt modelId="{99D5C37E-0E3F-4244-9367-7E007EC524E9}" type="pres">
      <dgm:prSet presAssocID="{8BBDC856-BECB-46B2-855C-B0D94240D298}" presName="node" presStyleLbl="node1" presStyleIdx="2" presStyleCnt="3">
        <dgm:presLayoutVars>
          <dgm:bulletEnabled val="1"/>
        </dgm:presLayoutVars>
      </dgm:prSet>
      <dgm:spPr/>
    </dgm:pt>
  </dgm:ptLst>
  <dgm:cxnLst>
    <dgm:cxn modelId="{28A6C718-25D9-484A-AAD6-64A8B60D985F}" type="presOf" srcId="{42AEA1DB-B342-4B7A-ACC2-5A5160578DF6}" destId="{F7E6EF4E-BEC5-464C-9B6C-9F617AA6A46E}" srcOrd="1" destOrd="0" presId="urn:microsoft.com/office/officeart/2005/8/layout/process1"/>
    <dgm:cxn modelId="{F37DC119-7987-43A3-A38B-79FAF03591CA}" srcId="{252B79A2-02C0-447A-B656-46B357D7E73C}" destId="{4655A29A-F4F9-43DE-B017-4E2BCE138772}" srcOrd="0" destOrd="0" parTransId="{2F641222-8F51-4A16-AD58-63E6D73D5275}" sibTransId="{42AEA1DB-B342-4B7A-ACC2-5A5160578DF6}"/>
    <dgm:cxn modelId="{ADEA8730-958E-48F1-B66D-EC73D542B7C7}" type="presOf" srcId="{26788015-A260-451C-867E-A3DBBC040A6D}" destId="{6668F79B-A504-4D70-B7AC-FDD987E7F9FD}" srcOrd="1" destOrd="0" presId="urn:microsoft.com/office/officeart/2005/8/layout/process1"/>
    <dgm:cxn modelId="{95D21334-E6D1-4D96-90EB-8E5C5A4D3C80}" type="presOf" srcId="{26788015-A260-451C-867E-A3DBBC040A6D}" destId="{01D97C04-08AC-49EF-9634-DE1F221003CD}" srcOrd="0" destOrd="0" presId="urn:microsoft.com/office/officeart/2005/8/layout/process1"/>
    <dgm:cxn modelId="{24928145-1077-4F8F-98DA-5ECD6B95E905}" type="presOf" srcId="{D771E192-0987-4167-B3CE-DFFB32249C88}" destId="{832EBCEA-75C3-408A-B907-2CB1DA85C106}" srcOrd="0" destOrd="0" presId="urn:microsoft.com/office/officeart/2005/8/layout/process1"/>
    <dgm:cxn modelId="{AAE80A5A-D70D-4A2F-AD4D-0CA8BD87E283}" srcId="{252B79A2-02C0-447A-B656-46B357D7E73C}" destId="{D771E192-0987-4167-B3CE-DFFB32249C88}" srcOrd="1" destOrd="0" parTransId="{8E2793F2-55B3-4858-B60C-A7EEB493D005}" sibTransId="{26788015-A260-451C-867E-A3DBBC040A6D}"/>
    <dgm:cxn modelId="{840B49AE-CCCF-4DF2-AD9B-DB3A8B0652F5}" srcId="{252B79A2-02C0-447A-B656-46B357D7E73C}" destId="{8BBDC856-BECB-46B2-855C-B0D94240D298}" srcOrd="2" destOrd="0" parTransId="{773C0FC8-D863-4EE7-A6A9-9674134420F3}" sibTransId="{AF0065ED-BC97-4709-9C84-56DC6C718C99}"/>
    <dgm:cxn modelId="{422896B9-6227-45DA-B1C6-55ABED888247}" type="presOf" srcId="{252B79A2-02C0-447A-B656-46B357D7E73C}" destId="{8D6080E8-8730-47E1-A207-81049D08C46D}" srcOrd="0" destOrd="0" presId="urn:microsoft.com/office/officeart/2005/8/layout/process1"/>
    <dgm:cxn modelId="{95580BC9-76CD-4119-9CF3-7FEFABC529B2}" type="presOf" srcId="{42AEA1DB-B342-4B7A-ACC2-5A5160578DF6}" destId="{25CA5A18-EC31-48E3-95D3-758733B54DCD}" srcOrd="0" destOrd="0" presId="urn:microsoft.com/office/officeart/2005/8/layout/process1"/>
    <dgm:cxn modelId="{4A9A35D9-7C25-443F-9C47-8395076B8770}" type="presOf" srcId="{8BBDC856-BECB-46B2-855C-B0D94240D298}" destId="{99D5C37E-0E3F-4244-9367-7E007EC524E9}" srcOrd="0" destOrd="0" presId="urn:microsoft.com/office/officeart/2005/8/layout/process1"/>
    <dgm:cxn modelId="{00A9F5DB-2249-44BB-B259-25864E75995F}" type="presOf" srcId="{4655A29A-F4F9-43DE-B017-4E2BCE138772}" destId="{B516BA5A-F754-4432-A91B-D86715A5124A}" srcOrd="0" destOrd="0" presId="urn:microsoft.com/office/officeart/2005/8/layout/process1"/>
    <dgm:cxn modelId="{3CF277A0-F3E6-48BA-ADA1-B7554184324F}" type="presParOf" srcId="{8D6080E8-8730-47E1-A207-81049D08C46D}" destId="{B516BA5A-F754-4432-A91B-D86715A5124A}" srcOrd="0" destOrd="0" presId="urn:microsoft.com/office/officeart/2005/8/layout/process1"/>
    <dgm:cxn modelId="{3AA46E63-01B1-4DA6-906C-A158D0899D5C}" type="presParOf" srcId="{8D6080E8-8730-47E1-A207-81049D08C46D}" destId="{25CA5A18-EC31-48E3-95D3-758733B54DCD}" srcOrd="1" destOrd="0" presId="urn:microsoft.com/office/officeart/2005/8/layout/process1"/>
    <dgm:cxn modelId="{6E06449F-9F7C-4C97-AF5A-722B7C8B8D10}" type="presParOf" srcId="{25CA5A18-EC31-48E3-95D3-758733B54DCD}" destId="{F7E6EF4E-BEC5-464C-9B6C-9F617AA6A46E}" srcOrd="0" destOrd="0" presId="urn:microsoft.com/office/officeart/2005/8/layout/process1"/>
    <dgm:cxn modelId="{242BE069-2BCE-4C43-8819-5CCA21D92017}" type="presParOf" srcId="{8D6080E8-8730-47E1-A207-81049D08C46D}" destId="{832EBCEA-75C3-408A-B907-2CB1DA85C106}" srcOrd="2" destOrd="0" presId="urn:microsoft.com/office/officeart/2005/8/layout/process1"/>
    <dgm:cxn modelId="{89582733-705E-4BE3-9EDB-2D3037BE104F}" type="presParOf" srcId="{8D6080E8-8730-47E1-A207-81049D08C46D}" destId="{01D97C04-08AC-49EF-9634-DE1F221003CD}" srcOrd="3" destOrd="0" presId="urn:microsoft.com/office/officeart/2005/8/layout/process1"/>
    <dgm:cxn modelId="{4F28D55E-48C4-45ED-9422-A7565C35A84C}" type="presParOf" srcId="{01D97C04-08AC-49EF-9634-DE1F221003CD}" destId="{6668F79B-A504-4D70-B7AC-FDD987E7F9FD}" srcOrd="0" destOrd="0" presId="urn:microsoft.com/office/officeart/2005/8/layout/process1"/>
    <dgm:cxn modelId="{3E1F4EF8-6A7E-4421-92B6-6190044DCF91}" type="presParOf" srcId="{8D6080E8-8730-47E1-A207-81049D08C46D}" destId="{99D5C37E-0E3F-4244-9367-7E007EC524E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9DE493-19D7-4EC9-97C9-5F26233F1106}" type="doc">
      <dgm:prSet loTypeId="urn:microsoft.com/office/officeart/2005/8/layout/hProcess4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FB986F71-3126-4196-BD30-74AEDC39A1CA}">
      <dgm:prSet phldrT="[Text]"/>
      <dgm:spPr/>
      <dgm:t>
        <a:bodyPr/>
        <a:lstStyle/>
        <a:p>
          <a:r>
            <a:rPr lang="en-US" dirty="0"/>
            <a:t>Data Cleaning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9B3CE34A-9B3E-4D5F-94E0-DFBB94FF5A03}" type="parTrans" cxnId="{1423FC72-83C7-4510-8021-28EAEA493E68}">
      <dgm:prSet/>
      <dgm:spPr/>
      <dgm:t>
        <a:bodyPr/>
        <a:lstStyle/>
        <a:p>
          <a:endParaRPr lang="en-US"/>
        </a:p>
      </dgm:t>
    </dgm:pt>
    <dgm:pt modelId="{D0B150DF-3AA4-454C-8652-25880449C422}" type="sibTrans" cxnId="{1423FC72-83C7-4510-8021-28EAEA493E68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from Step 1 to Step 2"/>
        </a:ext>
      </dgm:extLst>
    </dgm:pt>
    <dgm:pt modelId="{AB2E8498-CC81-452F-A895-08F3845AA347}">
      <dgm:prSet phldrT="[Text]" custT="1"/>
      <dgm:spPr/>
      <dgm:t>
        <a:bodyPr/>
        <a:lstStyle/>
        <a:p>
          <a:r>
            <a:rPr lang="en-US" sz="1400" dirty="0" err="1"/>
            <a:t>Xử</a:t>
          </a:r>
          <a:r>
            <a:rPr lang="en-US" sz="1400" dirty="0"/>
            <a:t> </a:t>
          </a:r>
          <a:r>
            <a:rPr lang="en-US" sz="1400" dirty="0" err="1"/>
            <a:t>lý</a:t>
          </a:r>
          <a:r>
            <a:rPr lang="en-US" sz="1400" dirty="0"/>
            <a:t> </a:t>
          </a:r>
          <a:r>
            <a:rPr lang="en-US" sz="1400" dirty="0" err="1"/>
            <a:t>ngoại</a:t>
          </a:r>
          <a:r>
            <a:rPr lang="en-US" sz="1400" dirty="0"/>
            <a:t> </a:t>
          </a:r>
          <a:r>
            <a:rPr lang="en-US" sz="1400" dirty="0" err="1"/>
            <a:t>lệ</a:t>
          </a:r>
          <a:r>
            <a:rPr lang="en-US" sz="1400" dirty="0"/>
            <a:t> Outliers</a:t>
          </a:r>
        </a:p>
      </dgm:t>
      <dgm:extLst>
        <a:ext uri="{E40237B7-FDA0-4F09-8148-C483321AD2D9}">
          <dgm14:cNvPr xmlns:dgm14="http://schemas.microsoft.com/office/drawing/2010/diagram" id="0" name="" title="Step 1 task description"/>
        </a:ext>
      </dgm:extLst>
    </dgm:pt>
    <dgm:pt modelId="{4C65E2C8-0CBB-4D8C-AD60-6B0105C62B84}" type="parTrans" cxnId="{2D5B3E3B-3EE5-4072-933E-27DF5400591C}">
      <dgm:prSet/>
      <dgm:spPr/>
      <dgm:t>
        <a:bodyPr/>
        <a:lstStyle/>
        <a:p>
          <a:endParaRPr lang="en-US"/>
        </a:p>
      </dgm:t>
    </dgm:pt>
    <dgm:pt modelId="{9A1F3304-AA9E-4FBC-89BA-9095C80E47C9}" type="sibTrans" cxnId="{2D5B3E3B-3EE5-4072-933E-27DF5400591C}">
      <dgm:prSet/>
      <dgm:spPr/>
      <dgm:t>
        <a:bodyPr/>
        <a:lstStyle/>
        <a:p>
          <a:endParaRPr lang="en-US"/>
        </a:p>
      </dgm:t>
    </dgm:pt>
    <dgm:pt modelId="{F6D27D1B-CDCB-481F-B8FA-AB31B2A119DE}">
      <dgm:prSet phldrT="[Text]"/>
      <dgm:spPr/>
      <dgm:t>
        <a:bodyPr/>
        <a:lstStyle/>
        <a:p>
          <a:r>
            <a:rPr lang="en-US" dirty="0"/>
            <a:t>Feature Selection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8A7BF306-8E53-4B16-9E7E-A79AE3DF6BE2}" type="parTrans" cxnId="{A63D53AC-541A-4D09-9620-8B1C8D7B91DE}">
      <dgm:prSet/>
      <dgm:spPr/>
      <dgm:t>
        <a:bodyPr/>
        <a:lstStyle/>
        <a:p>
          <a:endParaRPr lang="en-US"/>
        </a:p>
      </dgm:t>
    </dgm:pt>
    <dgm:pt modelId="{7AEB6639-3258-49E8-8B1F-B4A9C61922BE}" type="sibTrans" cxnId="{A63D53AC-541A-4D09-9620-8B1C8D7B91D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pointing from Step 2 to Step 3"/>
        </a:ext>
      </dgm:extLst>
    </dgm:pt>
    <dgm:pt modelId="{0B00F5A8-A0EF-4111-9D86-004317B4F49E}">
      <dgm:prSet phldrT="[Text]" custT="1"/>
      <dgm:spPr/>
      <dgm:t>
        <a:bodyPr/>
        <a:lstStyle/>
        <a:p>
          <a:r>
            <a:rPr lang="en-US" sz="1400" dirty="0" err="1"/>
            <a:t>Loại</a:t>
          </a:r>
          <a:r>
            <a:rPr lang="en-US" sz="1400" dirty="0"/>
            <a:t> </a:t>
          </a:r>
          <a:r>
            <a:rPr lang="en-US" sz="1400" dirty="0" err="1"/>
            <a:t>bỏ</a:t>
          </a:r>
          <a:r>
            <a:rPr lang="en-US" sz="1400" dirty="0"/>
            <a:t> </a:t>
          </a:r>
          <a:r>
            <a:rPr lang="en-US" sz="1400" dirty="0" err="1"/>
            <a:t>đặc</a:t>
          </a:r>
          <a:r>
            <a:rPr lang="en-US" sz="1400" dirty="0"/>
            <a:t> </a:t>
          </a:r>
          <a:r>
            <a:rPr lang="en-US" sz="1400" dirty="0" err="1"/>
            <a:t>trưng</a:t>
          </a:r>
          <a:r>
            <a:rPr lang="en-US" sz="1400" dirty="0"/>
            <a:t> </a:t>
          </a:r>
          <a:r>
            <a:rPr lang="en-US" sz="1400" dirty="0" err="1"/>
            <a:t>không</a:t>
          </a:r>
          <a:r>
            <a:rPr lang="en-US" sz="1400" dirty="0"/>
            <a:t> </a:t>
          </a:r>
          <a:r>
            <a:rPr lang="en-US" sz="1400" dirty="0" err="1"/>
            <a:t>phù</a:t>
          </a:r>
          <a:r>
            <a:rPr lang="en-US" sz="1400" dirty="0"/>
            <a:t> </a:t>
          </a:r>
          <a:r>
            <a:rPr lang="en-US" sz="1400" dirty="0" err="1"/>
            <a:t>hợp</a:t>
          </a:r>
          <a:endParaRPr lang="en-US" sz="1400" dirty="0"/>
        </a:p>
      </dgm:t>
      <dgm:extLst>
        <a:ext uri="{E40237B7-FDA0-4F09-8148-C483321AD2D9}">
          <dgm14:cNvPr xmlns:dgm14="http://schemas.microsoft.com/office/drawing/2010/diagram" id="0" name="" title="Step 2 task description"/>
        </a:ext>
      </dgm:extLst>
    </dgm:pt>
    <dgm:pt modelId="{EC916B99-8D26-4265-B7BE-BB461C68DA5C}" type="parTrans" cxnId="{86F910E7-C9D0-48E5-A3A3-C70127E96FC1}">
      <dgm:prSet/>
      <dgm:spPr/>
      <dgm:t>
        <a:bodyPr/>
        <a:lstStyle/>
        <a:p>
          <a:endParaRPr lang="en-US"/>
        </a:p>
      </dgm:t>
    </dgm:pt>
    <dgm:pt modelId="{CE48C676-980A-4BAC-A3C8-9ABC315DAE51}" type="sibTrans" cxnId="{86F910E7-C9D0-48E5-A3A3-C70127E96FC1}">
      <dgm:prSet/>
      <dgm:spPr/>
      <dgm:t>
        <a:bodyPr/>
        <a:lstStyle/>
        <a:p>
          <a:endParaRPr lang="en-US"/>
        </a:p>
      </dgm:t>
    </dgm:pt>
    <dgm:pt modelId="{58828492-5CEF-4AFE-95CB-5D7E6A18158B}">
      <dgm:prSet phldrT="[Text]"/>
      <dgm:spPr/>
      <dgm:t>
        <a:bodyPr/>
        <a:lstStyle/>
        <a:p>
          <a:r>
            <a:rPr lang="en-US" dirty="0"/>
            <a:t>Feature Engineering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F664BA43-1B81-496F-A04E-CE4B4A525697}" type="parTrans" cxnId="{ECE9152A-59A8-4A3A-9D34-DB38A074F636}">
      <dgm:prSet/>
      <dgm:spPr/>
      <dgm:t>
        <a:bodyPr/>
        <a:lstStyle/>
        <a:p>
          <a:endParaRPr lang="en-US"/>
        </a:p>
      </dgm:t>
    </dgm:pt>
    <dgm:pt modelId="{2D386477-EC66-449A-8D41-5F8A212C3D8E}" type="sibTrans" cxnId="{ECE9152A-59A8-4A3A-9D34-DB38A074F636}">
      <dgm:prSet/>
      <dgm:spPr/>
      <dgm:t>
        <a:bodyPr/>
        <a:lstStyle/>
        <a:p>
          <a:endParaRPr lang="en-US"/>
        </a:p>
      </dgm:t>
    </dgm:pt>
    <dgm:pt modelId="{68838C34-4D02-49F8-ADD7-BFA90D87B7EA}">
      <dgm:prSet phldrT="[Text]" custT="1"/>
      <dgm:spPr/>
      <dgm:t>
        <a:bodyPr/>
        <a:lstStyle/>
        <a:p>
          <a:r>
            <a:rPr lang="en-US" sz="1400" dirty="0" err="1"/>
            <a:t>Mã</a:t>
          </a:r>
          <a:r>
            <a:rPr lang="en-US" sz="1400" dirty="0"/>
            <a:t> </a:t>
          </a:r>
          <a:r>
            <a:rPr lang="en-US" sz="1400" dirty="0" err="1"/>
            <a:t>hóa</a:t>
          </a:r>
          <a:r>
            <a:rPr lang="en-US" sz="1400" dirty="0"/>
            <a:t> One-Hot Encoding</a:t>
          </a:r>
        </a:p>
      </dgm:t>
      <dgm:extLst>
        <a:ext uri="{E40237B7-FDA0-4F09-8148-C483321AD2D9}">
          <dgm14:cNvPr xmlns:dgm14="http://schemas.microsoft.com/office/drawing/2010/diagram" id="0" name="" title="Step 3 task description"/>
        </a:ext>
      </dgm:extLst>
    </dgm:pt>
    <dgm:pt modelId="{F2AD00AD-6A23-4C89-A107-68EF5D1F0B94}" type="parTrans" cxnId="{4143D757-8617-4C89-8322-E3B29A1874AF}">
      <dgm:prSet/>
      <dgm:spPr/>
      <dgm:t>
        <a:bodyPr/>
        <a:lstStyle/>
        <a:p>
          <a:endParaRPr lang="en-US"/>
        </a:p>
      </dgm:t>
    </dgm:pt>
    <dgm:pt modelId="{FFC4FCE7-6F2F-4F91-A74A-7C4C32A81657}" type="sibTrans" cxnId="{4143D757-8617-4C89-8322-E3B29A1874AF}">
      <dgm:prSet/>
      <dgm:spPr/>
      <dgm:t>
        <a:bodyPr/>
        <a:lstStyle/>
        <a:p>
          <a:endParaRPr lang="en-US"/>
        </a:p>
      </dgm:t>
    </dgm:pt>
    <dgm:pt modelId="{CEEE2F8D-6B29-44CE-B8E6-7CDDF2F610EE}">
      <dgm:prSet phldrT="[Text]" custT="1"/>
      <dgm:spPr/>
      <dgm:t>
        <a:bodyPr/>
        <a:lstStyle/>
        <a:p>
          <a:r>
            <a:rPr lang="en-US" sz="1400" dirty="0" err="1"/>
            <a:t>Mã</a:t>
          </a:r>
          <a:r>
            <a:rPr lang="en-US" sz="1400" dirty="0"/>
            <a:t> </a:t>
          </a:r>
          <a:r>
            <a:rPr lang="en-US" sz="1400" dirty="0" err="1"/>
            <a:t>hóa</a:t>
          </a:r>
          <a:r>
            <a:rPr lang="en-US" sz="1400" dirty="0"/>
            <a:t> Ordinal Encoding</a:t>
          </a:r>
        </a:p>
      </dgm:t>
      <dgm:extLst/>
    </dgm:pt>
    <dgm:pt modelId="{19393963-09B5-4F9B-8C71-A868BD3DBAFC}" type="parTrans" cxnId="{2B9B8618-E5BF-473B-935E-E30511F2B975}">
      <dgm:prSet/>
      <dgm:spPr/>
      <dgm:t>
        <a:bodyPr/>
        <a:lstStyle/>
        <a:p>
          <a:endParaRPr lang="en-US"/>
        </a:p>
      </dgm:t>
    </dgm:pt>
    <dgm:pt modelId="{B651DF23-0F16-47AF-90EE-5DC1204B5FE1}" type="sibTrans" cxnId="{2B9B8618-E5BF-473B-935E-E30511F2B975}">
      <dgm:prSet/>
      <dgm:spPr/>
      <dgm:t>
        <a:bodyPr/>
        <a:lstStyle/>
        <a:p>
          <a:endParaRPr lang="en-US"/>
        </a:p>
      </dgm:t>
    </dgm:pt>
    <dgm:pt modelId="{04464313-38F4-42CE-BC4E-F38E29A88CF1}">
      <dgm:prSet phldrT="[Text]" custT="1"/>
      <dgm:spPr/>
      <dgm:t>
        <a:bodyPr/>
        <a:lstStyle/>
        <a:p>
          <a:r>
            <a:rPr lang="en-US" sz="1400" dirty="0" err="1"/>
            <a:t>Đặc</a:t>
          </a:r>
          <a:r>
            <a:rPr lang="en-US" sz="1400" dirty="0"/>
            <a:t> </a:t>
          </a:r>
          <a:r>
            <a:rPr lang="en-US" sz="1400" dirty="0" err="1"/>
            <a:t>trưng</a:t>
          </a:r>
          <a:r>
            <a:rPr lang="en-US" sz="1400" dirty="0"/>
            <a:t>: Family member count, Income, Employment length</a:t>
          </a:r>
        </a:p>
      </dgm:t>
      <dgm:extLst/>
    </dgm:pt>
    <dgm:pt modelId="{FB1342C9-E8C1-4496-9A68-F64D0A5A86EE}" type="parTrans" cxnId="{DA7A12FC-5E40-47DD-8A8C-B413F7404552}">
      <dgm:prSet/>
      <dgm:spPr/>
      <dgm:t>
        <a:bodyPr/>
        <a:lstStyle/>
        <a:p>
          <a:endParaRPr lang="en-US"/>
        </a:p>
      </dgm:t>
    </dgm:pt>
    <dgm:pt modelId="{96E81D32-8F52-4554-A054-1FE014C872CC}" type="sibTrans" cxnId="{DA7A12FC-5E40-47DD-8A8C-B413F7404552}">
      <dgm:prSet/>
      <dgm:spPr/>
      <dgm:t>
        <a:bodyPr/>
        <a:lstStyle/>
        <a:p>
          <a:endParaRPr lang="en-US"/>
        </a:p>
      </dgm:t>
    </dgm:pt>
    <dgm:pt modelId="{2FF41CA1-E151-4EFE-ADD6-3395417F1A69}">
      <dgm:prSet phldrT="[Text]" custT="1"/>
      <dgm:spPr/>
      <dgm:t>
        <a:bodyPr/>
        <a:lstStyle/>
        <a:p>
          <a:endParaRPr lang="en-US" sz="1400" dirty="0"/>
        </a:p>
      </dgm:t>
      <dgm:extLst/>
    </dgm:pt>
    <dgm:pt modelId="{C99D1C6C-E49D-4C99-B239-F03B91647480}" type="parTrans" cxnId="{3885E90A-BE19-436E-95B8-17DA19157015}">
      <dgm:prSet/>
      <dgm:spPr/>
      <dgm:t>
        <a:bodyPr/>
        <a:lstStyle/>
        <a:p>
          <a:endParaRPr lang="en-US"/>
        </a:p>
      </dgm:t>
    </dgm:pt>
    <dgm:pt modelId="{99C12B1A-ABC0-4274-B483-C4E41A7E13F5}" type="sibTrans" cxnId="{3885E90A-BE19-436E-95B8-17DA19157015}">
      <dgm:prSet/>
      <dgm:spPr/>
      <dgm:t>
        <a:bodyPr/>
        <a:lstStyle/>
        <a:p>
          <a:endParaRPr lang="en-US"/>
        </a:p>
      </dgm:t>
    </dgm:pt>
    <dgm:pt modelId="{0C73FB30-26EC-42E3-A1AF-2EBC93D9249F}">
      <dgm:prSet phldrT="[Text]" custT="1"/>
      <dgm:spPr/>
      <dgm:t>
        <a:bodyPr/>
        <a:lstStyle/>
        <a:p>
          <a:r>
            <a:rPr lang="en-US" sz="1400" dirty="0" err="1"/>
            <a:t>Đặc</a:t>
          </a:r>
          <a:r>
            <a:rPr lang="en-US" sz="1400" dirty="0"/>
            <a:t> </a:t>
          </a:r>
          <a:r>
            <a:rPr lang="en-US" sz="1400" dirty="0" err="1"/>
            <a:t>trưng</a:t>
          </a:r>
          <a:r>
            <a:rPr lang="en-US" sz="1400" dirty="0"/>
            <a:t>:  ID, Has a mobile phone, Children count, Job title, Account age</a:t>
          </a:r>
        </a:p>
      </dgm:t>
      <dgm:extLst/>
    </dgm:pt>
    <dgm:pt modelId="{EF69586C-269B-4009-8044-2BB894B05649}" type="parTrans" cxnId="{97B6047F-A3FE-423E-A3E5-62D628A8A022}">
      <dgm:prSet/>
      <dgm:spPr/>
      <dgm:t>
        <a:bodyPr/>
        <a:lstStyle/>
        <a:p>
          <a:endParaRPr lang="en-US"/>
        </a:p>
      </dgm:t>
    </dgm:pt>
    <dgm:pt modelId="{3BBCECE7-9AE9-4A77-BCF4-0E17D5896F60}" type="sibTrans" cxnId="{97B6047F-A3FE-423E-A3E5-62D628A8A022}">
      <dgm:prSet/>
      <dgm:spPr/>
      <dgm:t>
        <a:bodyPr/>
        <a:lstStyle/>
        <a:p>
          <a:endParaRPr lang="en-US"/>
        </a:p>
      </dgm:t>
    </dgm:pt>
    <dgm:pt modelId="{E5728D4B-5000-4682-B9E8-9AF8A9277585}">
      <dgm:prSet phldrT="[Text]" custT="1"/>
      <dgm:spPr/>
      <dgm:t>
        <a:bodyPr/>
        <a:lstStyle/>
        <a:p>
          <a:endParaRPr lang="en-US" sz="1400" dirty="0"/>
        </a:p>
      </dgm:t>
      <dgm:extLst/>
    </dgm:pt>
    <dgm:pt modelId="{09D140C2-000B-426B-991B-69C07168D602}" type="parTrans" cxnId="{9D376EDD-8549-4F82-A83F-16DFC8ADEC6C}">
      <dgm:prSet/>
      <dgm:spPr/>
      <dgm:t>
        <a:bodyPr/>
        <a:lstStyle/>
        <a:p>
          <a:endParaRPr lang="en-US"/>
        </a:p>
      </dgm:t>
    </dgm:pt>
    <dgm:pt modelId="{BB473F6E-4CFE-4E3D-8842-020BF260DC80}" type="sibTrans" cxnId="{9D376EDD-8549-4F82-A83F-16DFC8ADEC6C}">
      <dgm:prSet/>
      <dgm:spPr/>
      <dgm:t>
        <a:bodyPr/>
        <a:lstStyle/>
        <a:p>
          <a:endParaRPr lang="en-US"/>
        </a:p>
      </dgm:t>
    </dgm:pt>
    <dgm:pt modelId="{EBB6A518-B56F-4BCB-B8BA-AE4D1525EF86}">
      <dgm:prSet phldrT="[Text]" custT="1"/>
      <dgm:spPr/>
      <dgm:t>
        <a:bodyPr/>
        <a:lstStyle/>
        <a:p>
          <a:r>
            <a:rPr lang="en-US" sz="1400" dirty="0" err="1"/>
            <a:t>Cân</a:t>
          </a:r>
          <a:r>
            <a:rPr lang="en-US" sz="1400" dirty="0"/>
            <a:t> </a:t>
          </a:r>
          <a:r>
            <a:rPr lang="en-US" sz="1400" dirty="0" err="1"/>
            <a:t>bằng</a:t>
          </a:r>
          <a:r>
            <a:rPr lang="en-US" sz="1400" dirty="0"/>
            <a:t> </a:t>
          </a:r>
          <a:r>
            <a:rPr lang="en-US" sz="1400" dirty="0" err="1"/>
            <a:t>dữ</a:t>
          </a:r>
          <a:r>
            <a:rPr lang="en-US" sz="1400" dirty="0"/>
            <a:t> </a:t>
          </a:r>
          <a:r>
            <a:rPr lang="en-US" sz="1400" dirty="0" err="1"/>
            <a:t>liệu</a:t>
          </a:r>
          <a:r>
            <a:rPr lang="en-US" sz="1400" dirty="0"/>
            <a:t> </a:t>
          </a:r>
          <a:r>
            <a:rPr lang="en-US" sz="1400" dirty="0" err="1"/>
            <a:t>với</a:t>
          </a:r>
          <a:r>
            <a:rPr lang="en-US" sz="1400" dirty="0"/>
            <a:t> SMOTE</a:t>
          </a:r>
        </a:p>
      </dgm:t>
      <dgm:extLst/>
    </dgm:pt>
    <dgm:pt modelId="{131D647F-6F6D-422F-8A55-651D24DEF998}" type="parTrans" cxnId="{C67F88A2-6DE2-4626-B2C4-301109DFDE83}">
      <dgm:prSet/>
      <dgm:spPr/>
      <dgm:t>
        <a:bodyPr/>
        <a:lstStyle/>
        <a:p>
          <a:endParaRPr lang="en-US"/>
        </a:p>
      </dgm:t>
    </dgm:pt>
    <dgm:pt modelId="{1093D09E-6010-440B-AA1F-E49B69DDAC3F}" type="sibTrans" cxnId="{C67F88A2-6DE2-4626-B2C4-301109DFDE83}">
      <dgm:prSet/>
      <dgm:spPr/>
      <dgm:t>
        <a:bodyPr/>
        <a:lstStyle/>
        <a:p>
          <a:endParaRPr lang="en-US"/>
        </a:p>
      </dgm:t>
    </dgm:pt>
    <dgm:pt modelId="{4BF11AF2-2768-4A06-B66A-2E584D9DB54E}">
      <dgm:prSet phldrT="[Text]" custT="1"/>
      <dgm:spPr/>
      <dgm:t>
        <a:bodyPr/>
        <a:lstStyle/>
        <a:p>
          <a:r>
            <a:rPr lang="en-US" sz="1400" dirty="0" err="1"/>
            <a:t>Chuẩn</a:t>
          </a:r>
          <a:r>
            <a:rPr lang="en-US" sz="1400" dirty="0"/>
            <a:t> </a:t>
          </a:r>
          <a:r>
            <a:rPr lang="en-US" sz="1400" dirty="0" err="1"/>
            <a:t>hóa</a:t>
          </a:r>
          <a:r>
            <a:rPr lang="en-US" sz="1400" dirty="0"/>
            <a:t> </a:t>
          </a:r>
          <a:r>
            <a:rPr lang="en-US" sz="1400" dirty="0" err="1"/>
            <a:t>và</a:t>
          </a:r>
          <a:r>
            <a:rPr lang="en-US" sz="1400" dirty="0"/>
            <a:t> </a:t>
          </a:r>
          <a:r>
            <a:rPr lang="en-US" sz="1400" dirty="0" err="1"/>
            <a:t>chuyển</a:t>
          </a:r>
          <a:r>
            <a:rPr lang="en-US" sz="1400" dirty="0"/>
            <a:t> </a:t>
          </a:r>
          <a:r>
            <a:rPr lang="en-US" sz="1400" dirty="0" err="1"/>
            <a:t>đổi</a:t>
          </a:r>
          <a:r>
            <a:rPr lang="en-US" sz="1400" dirty="0"/>
            <a:t> </a:t>
          </a:r>
          <a:r>
            <a:rPr lang="en-US" sz="1400" dirty="0" err="1"/>
            <a:t>dữ</a:t>
          </a:r>
          <a:r>
            <a:rPr lang="en-US" sz="1400" dirty="0"/>
            <a:t> </a:t>
          </a:r>
          <a:r>
            <a:rPr lang="en-US" sz="1400" dirty="0" err="1"/>
            <a:t>liệu</a:t>
          </a:r>
          <a:r>
            <a:rPr lang="en-US" sz="1400" dirty="0"/>
            <a:t> </a:t>
          </a:r>
          <a:r>
            <a:rPr lang="en-US" sz="1400" dirty="0" err="1"/>
            <a:t>phù</a:t>
          </a:r>
          <a:r>
            <a:rPr lang="en-US" sz="1400" dirty="0"/>
            <a:t> </a:t>
          </a:r>
          <a:r>
            <a:rPr lang="en-US" sz="1400" dirty="0" err="1"/>
            <a:t>hợp</a:t>
          </a:r>
          <a:endParaRPr lang="en-US" sz="1400" dirty="0"/>
        </a:p>
      </dgm:t>
      <dgm:extLst/>
    </dgm:pt>
    <dgm:pt modelId="{9172D4AA-89A0-4A25-BF2F-6E5D25CAB354}" type="parTrans" cxnId="{A3B7FAE8-88D4-4EF0-B7B0-DDD42F41DAD6}">
      <dgm:prSet/>
      <dgm:spPr/>
      <dgm:t>
        <a:bodyPr/>
        <a:lstStyle/>
        <a:p>
          <a:endParaRPr lang="en-US"/>
        </a:p>
      </dgm:t>
    </dgm:pt>
    <dgm:pt modelId="{024D8CB0-AD79-444A-9EBE-9B985BB49DD3}" type="sibTrans" cxnId="{A3B7FAE8-88D4-4EF0-B7B0-DDD42F41DAD6}">
      <dgm:prSet/>
      <dgm:spPr/>
      <dgm:t>
        <a:bodyPr/>
        <a:lstStyle/>
        <a:p>
          <a:endParaRPr lang="en-US"/>
        </a:p>
      </dgm:t>
    </dgm:pt>
    <dgm:pt modelId="{3960CFF8-4383-4382-8D6D-F2A00F508E8D}" type="pres">
      <dgm:prSet presAssocID="{0E9DE493-19D7-4EC9-97C9-5F26233F1106}" presName="Name0" presStyleCnt="0">
        <dgm:presLayoutVars>
          <dgm:dir/>
          <dgm:animLvl val="lvl"/>
          <dgm:resizeHandles val="exact"/>
        </dgm:presLayoutVars>
      </dgm:prSet>
      <dgm:spPr/>
    </dgm:pt>
    <dgm:pt modelId="{366CFF54-5C8F-47F9-BFD8-D9AF3EADDA3E}" type="pres">
      <dgm:prSet presAssocID="{0E9DE493-19D7-4EC9-97C9-5F26233F1106}" presName="tSp" presStyleCnt="0"/>
      <dgm:spPr/>
    </dgm:pt>
    <dgm:pt modelId="{13688FBD-4079-41FE-A6A2-B5B0F293E6BF}" type="pres">
      <dgm:prSet presAssocID="{0E9DE493-19D7-4EC9-97C9-5F26233F1106}" presName="bSp" presStyleCnt="0"/>
      <dgm:spPr/>
    </dgm:pt>
    <dgm:pt modelId="{224851B6-C14D-49DE-883B-A13003DA4601}" type="pres">
      <dgm:prSet presAssocID="{0E9DE493-19D7-4EC9-97C9-5F26233F1106}" presName="process" presStyleCnt="0"/>
      <dgm:spPr/>
    </dgm:pt>
    <dgm:pt modelId="{1439717B-283C-48FF-AF62-1990F52B6512}" type="pres">
      <dgm:prSet presAssocID="{FB986F71-3126-4196-BD30-74AEDC39A1CA}" presName="composite1" presStyleCnt="0"/>
      <dgm:spPr/>
    </dgm:pt>
    <dgm:pt modelId="{BCCE6711-D1D8-4B2C-917E-41AB5A6114A8}" type="pres">
      <dgm:prSet presAssocID="{FB986F71-3126-4196-BD30-74AEDC39A1CA}" presName="dummyNode1" presStyleLbl="node1" presStyleIdx="0" presStyleCnt="3"/>
      <dgm:spPr/>
    </dgm:pt>
    <dgm:pt modelId="{96015622-8A46-45CF-A72A-2856B699B374}" type="pres">
      <dgm:prSet presAssocID="{FB986F71-3126-4196-BD30-74AEDC39A1CA}" presName="childNode1" presStyleLbl="bgAcc1" presStyleIdx="0" presStyleCnt="3" custScaleX="102760" custScaleY="136470">
        <dgm:presLayoutVars>
          <dgm:bulletEnabled val="1"/>
        </dgm:presLayoutVars>
      </dgm:prSet>
      <dgm:spPr/>
    </dgm:pt>
    <dgm:pt modelId="{BFE859F2-A9E8-4F95-9161-8EC68F2D30C4}" type="pres">
      <dgm:prSet presAssocID="{FB986F71-3126-4196-BD30-74AEDC39A1CA}" presName="childNode1tx" presStyleLbl="bgAcc1" presStyleIdx="0" presStyleCnt="3">
        <dgm:presLayoutVars>
          <dgm:bulletEnabled val="1"/>
        </dgm:presLayoutVars>
      </dgm:prSet>
      <dgm:spPr/>
    </dgm:pt>
    <dgm:pt modelId="{E18C6CF4-EDEB-4539-A36D-E0355B626199}" type="pres">
      <dgm:prSet presAssocID="{FB986F71-3126-4196-BD30-74AEDC39A1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FCD5E9-9E94-4534-BAB4-3DB8EB44E7D0}" type="pres">
      <dgm:prSet presAssocID="{FB986F71-3126-4196-BD30-74AEDC39A1CA}" presName="connSite1" presStyleCnt="0"/>
      <dgm:spPr/>
    </dgm:pt>
    <dgm:pt modelId="{6A63D16E-EEE6-4267-97EA-5AD7D2BC4E84}" type="pres">
      <dgm:prSet presAssocID="{D0B150DF-3AA4-454C-8652-25880449C422}" presName="Name9" presStyleLbl="sibTrans2D1" presStyleIdx="0" presStyleCnt="2" custScaleX="132040" custLinFactNeighborX="6011" custLinFactNeighborY="-16794"/>
      <dgm:spPr/>
    </dgm:pt>
    <dgm:pt modelId="{59BAED1E-A4FE-4FA3-8716-57917AF47F38}" type="pres">
      <dgm:prSet presAssocID="{F6D27D1B-CDCB-481F-B8FA-AB31B2A119DE}" presName="composite2" presStyleCnt="0"/>
      <dgm:spPr/>
    </dgm:pt>
    <dgm:pt modelId="{5C833856-7FAF-4B27-932C-67C7D08339F2}" type="pres">
      <dgm:prSet presAssocID="{F6D27D1B-CDCB-481F-B8FA-AB31B2A119DE}" presName="dummyNode2" presStyleLbl="node1" presStyleIdx="0" presStyleCnt="3"/>
      <dgm:spPr/>
    </dgm:pt>
    <dgm:pt modelId="{E83793B4-2C5C-4D90-82FA-E5EE4745664D}" type="pres">
      <dgm:prSet presAssocID="{F6D27D1B-CDCB-481F-B8FA-AB31B2A119DE}" presName="childNode2" presStyleLbl="bgAcc1" presStyleIdx="1" presStyleCnt="3" custScaleY="105970">
        <dgm:presLayoutVars>
          <dgm:bulletEnabled val="1"/>
        </dgm:presLayoutVars>
      </dgm:prSet>
      <dgm:spPr/>
    </dgm:pt>
    <dgm:pt modelId="{67FFE978-6FBE-4424-80BE-B9E4B4DD0695}" type="pres">
      <dgm:prSet presAssocID="{F6D27D1B-CDCB-481F-B8FA-AB31B2A119DE}" presName="childNode2tx" presStyleLbl="bgAcc1" presStyleIdx="1" presStyleCnt="3">
        <dgm:presLayoutVars>
          <dgm:bulletEnabled val="1"/>
        </dgm:presLayoutVars>
      </dgm:prSet>
      <dgm:spPr/>
    </dgm:pt>
    <dgm:pt modelId="{029D1FDE-4DD7-4FA5-8C70-0C747477B66C}" type="pres">
      <dgm:prSet presAssocID="{F6D27D1B-CDCB-481F-B8FA-AB31B2A119DE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C2556EF6-41FF-46C6-8829-911BFA533FFE}" type="pres">
      <dgm:prSet presAssocID="{F6D27D1B-CDCB-481F-B8FA-AB31B2A119DE}" presName="connSite2" presStyleCnt="0"/>
      <dgm:spPr/>
    </dgm:pt>
    <dgm:pt modelId="{DC2A0ADB-DCE3-4BF4-9952-0394865777AC}" type="pres">
      <dgm:prSet presAssocID="{7AEB6639-3258-49E8-8B1F-B4A9C61922BE}" presName="Name18" presStyleLbl="sibTrans2D1" presStyleIdx="1" presStyleCnt="2" custScaleX="103091" custScaleY="137199" custLinFactNeighborX="6810" custLinFactNeighborY="23413"/>
      <dgm:spPr/>
    </dgm:pt>
    <dgm:pt modelId="{A874A3A3-A340-4ABC-99B5-7529D4415335}" type="pres">
      <dgm:prSet presAssocID="{58828492-5CEF-4AFE-95CB-5D7E6A18158B}" presName="composite1" presStyleCnt="0"/>
      <dgm:spPr/>
    </dgm:pt>
    <dgm:pt modelId="{14032C0B-60AE-432B-A713-F993D1C4BA8F}" type="pres">
      <dgm:prSet presAssocID="{58828492-5CEF-4AFE-95CB-5D7E6A18158B}" presName="dummyNode1" presStyleLbl="node1" presStyleIdx="1" presStyleCnt="3"/>
      <dgm:spPr/>
    </dgm:pt>
    <dgm:pt modelId="{69C28D3B-E083-42DF-9EA0-916CA12125A9}" type="pres">
      <dgm:prSet presAssocID="{58828492-5CEF-4AFE-95CB-5D7E6A18158B}" presName="childNode1" presStyleLbl="bgAcc1" presStyleIdx="2" presStyleCnt="3" custScaleX="119928" custScaleY="68027">
        <dgm:presLayoutVars>
          <dgm:bulletEnabled val="1"/>
        </dgm:presLayoutVars>
      </dgm:prSet>
      <dgm:spPr/>
    </dgm:pt>
    <dgm:pt modelId="{843715D2-C2C2-41EB-BDA3-21230FBA46DB}" type="pres">
      <dgm:prSet presAssocID="{58828492-5CEF-4AFE-95CB-5D7E6A18158B}" presName="childNode1tx" presStyleLbl="bgAcc1" presStyleIdx="2" presStyleCnt="3">
        <dgm:presLayoutVars>
          <dgm:bulletEnabled val="1"/>
        </dgm:presLayoutVars>
      </dgm:prSet>
      <dgm:spPr/>
    </dgm:pt>
    <dgm:pt modelId="{047F5837-10E2-4FFC-A492-DB8A19EF48CA}" type="pres">
      <dgm:prSet presAssocID="{58828492-5CEF-4AFE-95CB-5D7E6A18158B}" presName="parentNode1" presStyleLbl="node1" presStyleIdx="2" presStyleCnt="3" custLinFactNeighborX="1929" custLinFactNeighborY="-40212">
        <dgm:presLayoutVars>
          <dgm:chMax val="1"/>
          <dgm:bulletEnabled val="1"/>
        </dgm:presLayoutVars>
      </dgm:prSet>
      <dgm:spPr/>
    </dgm:pt>
    <dgm:pt modelId="{7D6A154D-27BB-4CCE-9250-BCDD2CD5C383}" type="pres">
      <dgm:prSet presAssocID="{58828492-5CEF-4AFE-95CB-5D7E6A18158B}" presName="connSite1" presStyleCnt="0"/>
      <dgm:spPr/>
    </dgm:pt>
  </dgm:ptLst>
  <dgm:cxnLst>
    <dgm:cxn modelId="{3885E90A-BE19-436E-95B8-17DA19157015}" srcId="{FB986F71-3126-4196-BD30-74AEDC39A1CA}" destId="{2FF41CA1-E151-4EFE-ADD6-3395417F1A69}" srcOrd="2" destOrd="0" parTransId="{C99D1C6C-E49D-4C99-B239-F03B91647480}" sibTransId="{99C12B1A-ABC0-4274-B483-C4E41A7E13F5}"/>
    <dgm:cxn modelId="{0731A115-58A3-481B-8A1D-4C0F1D56F785}" type="presOf" srcId="{FB986F71-3126-4196-BD30-74AEDC39A1CA}" destId="{E18C6CF4-EDEB-4539-A36D-E0355B626199}" srcOrd="0" destOrd="0" presId="urn:microsoft.com/office/officeart/2005/8/layout/hProcess4"/>
    <dgm:cxn modelId="{2B9B8618-E5BF-473B-935E-E30511F2B975}" srcId="{58828492-5CEF-4AFE-95CB-5D7E6A18158B}" destId="{CEEE2F8D-6B29-44CE-B8E6-7CDDF2F610EE}" srcOrd="1" destOrd="0" parTransId="{19393963-09B5-4F9B-8C71-A868BD3DBAFC}" sibTransId="{B651DF23-0F16-47AF-90EE-5DC1204B5FE1}"/>
    <dgm:cxn modelId="{ECE9152A-59A8-4A3A-9D34-DB38A074F636}" srcId="{0E9DE493-19D7-4EC9-97C9-5F26233F1106}" destId="{58828492-5CEF-4AFE-95CB-5D7E6A18158B}" srcOrd="2" destOrd="0" parTransId="{F664BA43-1B81-496F-A04E-CE4B4A525697}" sibTransId="{2D386477-EC66-449A-8D41-5F8A212C3D8E}"/>
    <dgm:cxn modelId="{300E722A-937B-4681-BF9C-7933B3C6956A}" type="presOf" srcId="{F6D27D1B-CDCB-481F-B8FA-AB31B2A119DE}" destId="{029D1FDE-4DD7-4FA5-8C70-0C747477B66C}" srcOrd="0" destOrd="0" presId="urn:microsoft.com/office/officeart/2005/8/layout/hProcess4"/>
    <dgm:cxn modelId="{9A83372B-A697-49D5-9ABA-0B5FF2FBAB16}" type="presOf" srcId="{EBB6A518-B56F-4BCB-B8BA-AE4D1525EF86}" destId="{69C28D3B-E083-42DF-9EA0-916CA12125A9}" srcOrd="0" destOrd="2" presId="urn:microsoft.com/office/officeart/2005/8/layout/hProcess4"/>
    <dgm:cxn modelId="{A285632F-DA4B-4536-8B5F-3AA3A68C22E3}" type="presOf" srcId="{E5728D4B-5000-4682-B9E8-9AF8A9277585}" destId="{67FFE978-6FBE-4424-80BE-B9E4B4DD0695}" srcOrd="1" destOrd="1" presId="urn:microsoft.com/office/officeart/2005/8/layout/hProcess4"/>
    <dgm:cxn modelId="{D4FD5631-5222-48D1-9F0B-681A4CFA5957}" type="presOf" srcId="{04464313-38F4-42CE-BC4E-F38E29A88CF1}" destId="{96015622-8A46-45CF-A72A-2856B699B374}" srcOrd="0" destOrd="3" presId="urn:microsoft.com/office/officeart/2005/8/layout/hProcess4"/>
    <dgm:cxn modelId="{2D5B3E3B-3EE5-4072-933E-27DF5400591C}" srcId="{FB986F71-3126-4196-BD30-74AEDC39A1CA}" destId="{AB2E8498-CC81-452F-A895-08F3845AA347}" srcOrd="0" destOrd="0" parTransId="{4C65E2C8-0CBB-4D8C-AD60-6B0105C62B84}" sibTransId="{9A1F3304-AA9E-4FBC-89BA-9095C80E47C9}"/>
    <dgm:cxn modelId="{1BE66046-E00C-4ECF-A4C7-64A3E9346530}" type="presOf" srcId="{68838C34-4D02-49F8-ADD7-BFA90D87B7EA}" destId="{69C28D3B-E083-42DF-9EA0-916CA12125A9}" srcOrd="0" destOrd="0" presId="urn:microsoft.com/office/officeart/2005/8/layout/hProcess4"/>
    <dgm:cxn modelId="{71CA424D-44D4-4B42-94C0-60D44A73EF4C}" type="presOf" srcId="{0C73FB30-26EC-42E3-A1AF-2EBC93D9249F}" destId="{67FFE978-6FBE-4424-80BE-B9E4B4DD0695}" srcOrd="1" destOrd="2" presId="urn:microsoft.com/office/officeart/2005/8/layout/hProcess4"/>
    <dgm:cxn modelId="{1423FC72-83C7-4510-8021-28EAEA493E68}" srcId="{0E9DE493-19D7-4EC9-97C9-5F26233F1106}" destId="{FB986F71-3126-4196-BD30-74AEDC39A1CA}" srcOrd="0" destOrd="0" parTransId="{9B3CE34A-9B3E-4D5F-94E0-DFBB94FF5A03}" sibTransId="{D0B150DF-3AA4-454C-8652-25880449C422}"/>
    <dgm:cxn modelId="{4143D757-8617-4C89-8322-E3B29A1874AF}" srcId="{58828492-5CEF-4AFE-95CB-5D7E6A18158B}" destId="{68838C34-4D02-49F8-ADD7-BFA90D87B7EA}" srcOrd="0" destOrd="0" parTransId="{F2AD00AD-6A23-4C89-A107-68EF5D1F0B94}" sibTransId="{FFC4FCE7-6F2F-4F91-A74A-7C4C32A81657}"/>
    <dgm:cxn modelId="{F72CFC7B-FF61-4EA4-8E69-6BF53A9992E9}" type="presOf" srcId="{2FF41CA1-E151-4EFE-ADD6-3395417F1A69}" destId="{96015622-8A46-45CF-A72A-2856B699B374}" srcOrd="0" destOrd="2" presId="urn:microsoft.com/office/officeart/2005/8/layout/hProcess4"/>
    <dgm:cxn modelId="{97B6047F-A3FE-423E-A3E5-62D628A8A022}" srcId="{F6D27D1B-CDCB-481F-B8FA-AB31B2A119DE}" destId="{0C73FB30-26EC-42E3-A1AF-2EBC93D9249F}" srcOrd="2" destOrd="0" parTransId="{EF69586C-269B-4009-8044-2BB894B05649}" sibTransId="{3BBCECE7-9AE9-4A77-BCF4-0E17D5896F60}"/>
    <dgm:cxn modelId="{9759477F-1685-4C5F-92AA-EC61F65BA288}" type="presOf" srcId="{04464313-38F4-42CE-BC4E-F38E29A88CF1}" destId="{BFE859F2-A9E8-4F95-9161-8EC68F2D30C4}" srcOrd="1" destOrd="3" presId="urn:microsoft.com/office/officeart/2005/8/layout/hProcess4"/>
    <dgm:cxn modelId="{F9995E85-5F28-4789-92B7-0B53C5DE24EE}" type="presOf" srcId="{EBB6A518-B56F-4BCB-B8BA-AE4D1525EF86}" destId="{843715D2-C2C2-41EB-BDA3-21230FBA46DB}" srcOrd="1" destOrd="2" presId="urn:microsoft.com/office/officeart/2005/8/layout/hProcess4"/>
    <dgm:cxn modelId="{BB976593-E76E-42E7-B0FF-2874E8D06CB3}" type="presOf" srcId="{2FF41CA1-E151-4EFE-ADD6-3395417F1A69}" destId="{BFE859F2-A9E8-4F95-9161-8EC68F2D30C4}" srcOrd="1" destOrd="2" presId="urn:microsoft.com/office/officeart/2005/8/layout/hProcess4"/>
    <dgm:cxn modelId="{E9730C94-0A42-4F8E-B45A-02CE25449719}" type="presOf" srcId="{AB2E8498-CC81-452F-A895-08F3845AA347}" destId="{BFE859F2-A9E8-4F95-9161-8EC68F2D30C4}" srcOrd="1" destOrd="0" presId="urn:microsoft.com/office/officeart/2005/8/layout/hProcess4"/>
    <dgm:cxn modelId="{878AE697-35FC-403D-92A3-0B92F7B7EB7A}" type="presOf" srcId="{0B00F5A8-A0EF-4111-9D86-004317B4F49E}" destId="{E83793B4-2C5C-4D90-82FA-E5EE4745664D}" srcOrd="0" destOrd="0" presId="urn:microsoft.com/office/officeart/2005/8/layout/hProcess4"/>
    <dgm:cxn modelId="{C67F88A2-6DE2-4626-B2C4-301109DFDE83}" srcId="{58828492-5CEF-4AFE-95CB-5D7E6A18158B}" destId="{EBB6A518-B56F-4BCB-B8BA-AE4D1525EF86}" srcOrd="2" destOrd="0" parTransId="{131D647F-6F6D-422F-8A55-651D24DEF998}" sibTransId="{1093D09E-6010-440B-AA1F-E49B69DDAC3F}"/>
    <dgm:cxn modelId="{0DE04CA7-8D0A-42E1-B07A-0D64581626CA}" type="presOf" srcId="{7AEB6639-3258-49E8-8B1F-B4A9C61922BE}" destId="{DC2A0ADB-DCE3-4BF4-9952-0394865777AC}" srcOrd="0" destOrd="0" presId="urn:microsoft.com/office/officeart/2005/8/layout/hProcess4"/>
    <dgm:cxn modelId="{53ED82A9-C77A-43F7-B46F-BB91CFF42D73}" type="presOf" srcId="{CEEE2F8D-6B29-44CE-B8E6-7CDDF2F610EE}" destId="{69C28D3B-E083-42DF-9EA0-916CA12125A9}" srcOrd="0" destOrd="1" presId="urn:microsoft.com/office/officeart/2005/8/layout/hProcess4"/>
    <dgm:cxn modelId="{AAA7E1AA-7671-4A41-9C68-C2F8BD1C3BF5}" type="presOf" srcId="{CEEE2F8D-6B29-44CE-B8E6-7CDDF2F610EE}" destId="{843715D2-C2C2-41EB-BDA3-21230FBA46DB}" srcOrd="1" destOrd="1" presId="urn:microsoft.com/office/officeart/2005/8/layout/hProcess4"/>
    <dgm:cxn modelId="{E113FEAA-1F7F-443C-BD88-38A807CEBD28}" type="presOf" srcId="{0B00F5A8-A0EF-4111-9D86-004317B4F49E}" destId="{67FFE978-6FBE-4424-80BE-B9E4B4DD0695}" srcOrd="1" destOrd="0" presId="urn:microsoft.com/office/officeart/2005/8/layout/hProcess4"/>
    <dgm:cxn modelId="{A63D53AC-541A-4D09-9620-8B1C8D7B91DE}" srcId="{0E9DE493-19D7-4EC9-97C9-5F26233F1106}" destId="{F6D27D1B-CDCB-481F-B8FA-AB31B2A119DE}" srcOrd="1" destOrd="0" parTransId="{8A7BF306-8E53-4B16-9E7E-A79AE3DF6BE2}" sibTransId="{7AEB6639-3258-49E8-8B1F-B4A9C61922BE}"/>
    <dgm:cxn modelId="{742AAAAE-E8FB-48E9-9B6B-2B4D6A4628CD}" type="presOf" srcId="{4BF11AF2-2768-4A06-B66A-2E584D9DB54E}" destId="{96015622-8A46-45CF-A72A-2856B699B374}" srcOrd="0" destOrd="1" presId="urn:microsoft.com/office/officeart/2005/8/layout/hProcess4"/>
    <dgm:cxn modelId="{DC0556BF-DB8E-4C8C-A27B-FEA575AE48F1}" type="presOf" srcId="{68838C34-4D02-49F8-ADD7-BFA90D87B7EA}" destId="{843715D2-C2C2-41EB-BDA3-21230FBA46DB}" srcOrd="1" destOrd="0" presId="urn:microsoft.com/office/officeart/2005/8/layout/hProcess4"/>
    <dgm:cxn modelId="{5740F3C1-08A0-4F6C-A52A-75513B156DBC}" type="presOf" srcId="{0C73FB30-26EC-42E3-A1AF-2EBC93D9249F}" destId="{E83793B4-2C5C-4D90-82FA-E5EE4745664D}" srcOrd="0" destOrd="2" presId="urn:microsoft.com/office/officeart/2005/8/layout/hProcess4"/>
    <dgm:cxn modelId="{F4C230C2-7E26-4924-B71D-3E5A92579683}" type="presOf" srcId="{E5728D4B-5000-4682-B9E8-9AF8A9277585}" destId="{E83793B4-2C5C-4D90-82FA-E5EE4745664D}" srcOrd="0" destOrd="1" presId="urn:microsoft.com/office/officeart/2005/8/layout/hProcess4"/>
    <dgm:cxn modelId="{792CF8D9-766B-49FE-B851-31297691E0C7}" type="presOf" srcId="{AB2E8498-CC81-452F-A895-08F3845AA347}" destId="{96015622-8A46-45CF-A72A-2856B699B374}" srcOrd="0" destOrd="0" presId="urn:microsoft.com/office/officeart/2005/8/layout/hProcess4"/>
    <dgm:cxn modelId="{56878CDA-253E-4C45-8745-6F7C37074EAE}" type="presOf" srcId="{58828492-5CEF-4AFE-95CB-5D7E6A18158B}" destId="{047F5837-10E2-4FFC-A492-DB8A19EF48CA}" srcOrd="0" destOrd="0" presId="urn:microsoft.com/office/officeart/2005/8/layout/hProcess4"/>
    <dgm:cxn modelId="{9D376EDD-8549-4F82-A83F-16DFC8ADEC6C}" srcId="{F6D27D1B-CDCB-481F-B8FA-AB31B2A119DE}" destId="{E5728D4B-5000-4682-B9E8-9AF8A9277585}" srcOrd="1" destOrd="0" parTransId="{09D140C2-000B-426B-991B-69C07168D602}" sibTransId="{BB473F6E-4CFE-4E3D-8842-020BF260DC80}"/>
    <dgm:cxn modelId="{C875BEE4-598B-4FE7-9AAC-474318887EB0}" type="presOf" srcId="{D0B150DF-3AA4-454C-8652-25880449C422}" destId="{6A63D16E-EEE6-4267-97EA-5AD7D2BC4E84}" srcOrd="0" destOrd="0" presId="urn:microsoft.com/office/officeart/2005/8/layout/hProcess4"/>
    <dgm:cxn modelId="{393859E5-CDBA-4359-AB8E-6508B93BE6C2}" type="presOf" srcId="{4BF11AF2-2768-4A06-B66A-2E584D9DB54E}" destId="{BFE859F2-A9E8-4F95-9161-8EC68F2D30C4}" srcOrd="1" destOrd="1" presId="urn:microsoft.com/office/officeart/2005/8/layout/hProcess4"/>
    <dgm:cxn modelId="{86F910E7-C9D0-48E5-A3A3-C70127E96FC1}" srcId="{F6D27D1B-CDCB-481F-B8FA-AB31B2A119DE}" destId="{0B00F5A8-A0EF-4111-9D86-004317B4F49E}" srcOrd="0" destOrd="0" parTransId="{EC916B99-8D26-4265-B7BE-BB461C68DA5C}" sibTransId="{CE48C676-980A-4BAC-A3C8-9ABC315DAE51}"/>
    <dgm:cxn modelId="{0C99A0E7-7B5A-462A-BC31-41CB3B1D1005}" type="presOf" srcId="{0E9DE493-19D7-4EC9-97C9-5F26233F1106}" destId="{3960CFF8-4383-4382-8D6D-F2A00F508E8D}" srcOrd="0" destOrd="0" presId="urn:microsoft.com/office/officeart/2005/8/layout/hProcess4"/>
    <dgm:cxn modelId="{A3B7FAE8-88D4-4EF0-B7B0-DDD42F41DAD6}" srcId="{FB986F71-3126-4196-BD30-74AEDC39A1CA}" destId="{4BF11AF2-2768-4A06-B66A-2E584D9DB54E}" srcOrd="1" destOrd="0" parTransId="{9172D4AA-89A0-4A25-BF2F-6E5D25CAB354}" sibTransId="{024D8CB0-AD79-444A-9EBE-9B985BB49DD3}"/>
    <dgm:cxn modelId="{DA7A12FC-5E40-47DD-8A8C-B413F7404552}" srcId="{FB986F71-3126-4196-BD30-74AEDC39A1CA}" destId="{04464313-38F4-42CE-BC4E-F38E29A88CF1}" srcOrd="3" destOrd="0" parTransId="{FB1342C9-E8C1-4496-9A68-F64D0A5A86EE}" sibTransId="{96E81D32-8F52-4554-A054-1FE014C872CC}"/>
    <dgm:cxn modelId="{7BE7AED0-385C-460E-A868-06962FF7BF4D}" type="presParOf" srcId="{3960CFF8-4383-4382-8D6D-F2A00F508E8D}" destId="{366CFF54-5C8F-47F9-BFD8-D9AF3EADDA3E}" srcOrd="0" destOrd="0" presId="urn:microsoft.com/office/officeart/2005/8/layout/hProcess4"/>
    <dgm:cxn modelId="{7C708C67-6B57-4F62-BFC8-44484A4BB8C4}" type="presParOf" srcId="{3960CFF8-4383-4382-8D6D-F2A00F508E8D}" destId="{13688FBD-4079-41FE-A6A2-B5B0F293E6BF}" srcOrd="1" destOrd="0" presId="urn:microsoft.com/office/officeart/2005/8/layout/hProcess4"/>
    <dgm:cxn modelId="{697CCE2B-9683-4DC0-A208-89C15D73093F}" type="presParOf" srcId="{3960CFF8-4383-4382-8D6D-F2A00F508E8D}" destId="{224851B6-C14D-49DE-883B-A13003DA4601}" srcOrd="2" destOrd="0" presId="urn:microsoft.com/office/officeart/2005/8/layout/hProcess4"/>
    <dgm:cxn modelId="{FB980B6C-7B77-4691-82C5-788FE8D96E48}" type="presParOf" srcId="{224851B6-C14D-49DE-883B-A13003DA4601}" destId="{1439717B-283C-48FF-AF62-1990F52B6512}" srcOrd="0" destOrd="0" presId="urn:microsoft.com/office/officeart/2005/8/layout/hProcess4"/>
    <dgm:cxn modelId="{77B1C0E7-D435-456C-A00F-39975DCDAA0B}" type="presParOf" srcId="{1439717B-283C-48FF-AF62-1990F52B6512}" destId="{BCCE6711-D1D8-4B2C-917E-41AB5A6114A8}" srcOrd="0" destOrd="0" presId="urn:microsoft.com/office/officeart/2005/8/layout/hProcess4"/>
    <dgm:cxn modelId="{983A13E1-DBFA-4048-8932-72A07B33F957}" type="presParOf" srcId="{1439717B-283C-48FF-AF62-1990F52B6512}" destId="{96015622-8A46-45CF-A72A-2856B699B374}" srcOrd="1" destOrd="0" presId="urn:microsoft.com/office/officeart/2005/8/layout/hProcess4"/>
    <dgm:cxn modelId="{9E4D9DC2-5878-4DF4-8197-C19BA06D0937}" type="presParOf" srcId="{1439717B-283C-48FF-AF62-1990F52B6512}" destId="{BFE859F2-A9E8-4F95-9161-8EC68F2D30C4}" srcOrd="2" destOrd="0" presId="urn:microsoft.com/office/officeart/2005/8/layout/hProcess4"/>
    <dgm:cxn modelId="{5175F6D1-9CB0-4593-BAC3-692D80EF050C}" type="presParOf" srcId="{1439717B-283C-48FF-AF62-1990F52B6512}" destId="{E18C6CF4-EDEB-4539-A36D-E0355B626199}" srcOrd="3" destOrd="0" presId="urn:microsoft.com/office/officeart/2005/8/layout/hProcess4"/>
    <dgm:cxn modelId="{43BDCF09-31AC-43B0-805E-DD1025F260DD}" type="presParOf" srcId="{1439717B-283C-48FF-AF62-1990F52B6512}" destId="{D9FCD5E9-9E94-4534-BAB4-3DB8EB44E7D0}" srcOrd="4" destOrd="0" presId="urn:microsoft.com/office/officeart/2005/8/layout/hProcess4"/>
    <dgm:cxn modelId="{6A5928FD-0A79-4F7E-879C-5F088F4602E9}" type="presParOf" srcId="{224851B6-C14D-49DE-883B-A13003DA4601}" destId="{6A63D16E-EEE6-4267-97EA-5AD7D2BC4E84}" srcOrd="1" destOrd="0" presId="urn:microsoft.com/office/officeart/2005/8/layout/hProcess4"/>
    <dgm:cxn modelId="{1C0B2966-A4D5-49CC-B7F2-A121C5C9817C}" type="presParOf" srcId="{224851B6-C14D-49DE-883B-A13003DA4601}" destId="{59BAED1E-A4FE-4FA3-8716-57917AF47F38}" srcOrd="2" destOrd="0" presId="urn:microsoft.com/office/officeart/2005/8/layout/hProcess4"/>
    <dgm:cxn modelId="{FE2DC098-A539-4BB8-8D74-C108718A6D23}" type="presParOf" srcId="{59BAED1E-A4FE-4FA3-8716-57917AF47F38}" destId="{5C833856-7FAF-4B27-932C-67C7D08339F2}" srcOrd="0" destOrd="0" presId="urn:microsoft.com/office/officeart/2005/8/layout/hProcess4"/>
    <dgm:cxn modelId="{16AAA183-E1A3-4ECF-997A-81333DC4EFCA}" type="presParOf" srcId="{59BAED1E-A4FE-4FA3-8716-57917AF47F38}" destId="{E83793B4-2C5C-4D90-82FA-E5EE4745664D}" srcOrd="1" destOrd="0" presId="urn:microsoft.com/office/officeart/2005/8/layout/hProcess4"/>
    <dgm:cxn modelId="{A310F834-0A95-4F4E-9CFF-8ED098D6F853}" type="presParOf" srcId="{59BAED1E-A4FE-4FA3-8716-57917AF47F38}" destId="{67FFE978-6FBE-4424-80BE-B9E4B4DD0695}" srcOrd="2" destOrd="0" presId="urn:microsoft.com/office/officeart/2005/8/layout/hProcess4"/>
    <dgm:cxn modelId="{FC3C9877-F1AB-4630-B09D-E2422D71C1B2}" type="presParOf" srcId="{59BAED1E-A4FE-4FA3-8716-57917AF47F38}" destId="{029D1FDE-4DD7-4FA5-8C70-0C747477B66C}" srcOrd="3" destOrd="0" presId="urn:microsoft.com/office/officeart/2005/8/layout/hProcess4"/>
    <dgm:cxn modelId="{0C23CC14-2827-4D42-B3F2-24A9658D4CA9}" type="presParOf" srcId="{59BAED1E-A4FE-4FA3-8716-57917AF47F38}" destId="{C2556EF6-41FF-46C6-8829-911BFA533FFE}" srcOrd="4" destOrd="0" presId="urn:microsoft.com/office/officeart/2005/8/layout/hProcess4"/>
    <dgm:cxn modelId="{03B78875-546F-4B9E-B138-1C0FF132346D}" type="presParOf" srcId="{224851B6-C14D-49DE-883B-A13003DA4601}" destId="{DC2A0ADB-DCE3-4BF4-9952-0394865777AC}" srcOrd="3" destOrd="0" presId="urn:microsoft.com/office/officeart/2005/8/layout/hProcess4"/>
    <dgm:cxn modelId="{470A6CA6-A9CE-464F-84DB-5DC13565A2C8}" type="presParOf" srcId="{224851B6-C14D-49DE-883B-A13003DA4601}" destId="{A874A3A3-A340-4ABC-99B5-7529D4415335}" srcOrd="4" destOrd="0" presId="urn:microsoft.com/office/officeart/2005/8/layout/hProcess4"/>
    <dgm:cxn modelId="{F6B1C4DA-988E-4055-9765-306F5A98CD06}" type="presParOf" srcId="{A874A3A3-A340-4ABC-99B5-7529D4415335}" destId="{14032C0B-60AE-432B-A713-F993D1C4BA8F}" srcOrd="0" destOrd="0" presId="urn:microsoft.com/office/officeart/2005/8/layout/hProcess4"/>
    <dgm:cxn modelId="{F9FB30AF-82A1-4872-8383-99625B6C2D69}" type="presParOf" srcId="{A874A3A3-A340-4ABC-99B5-7529D4415335}" destId="{69C28D3B-E083-42DF-9EA0-916CA12125A9}" srcOrd="1" destOrd="0" presId="urn:microsoft.com/office/officeart/2005/8/layout/hProcess4"/>
    <dgm:cxn modelId="{16665CFF-3E48-4ABD-A683-4C6BF569EDAE}" type="presParOf" srcId="{A874A3A3-A340-4ABC-99B5-7529D4415335}" destId="{843715D2-C2C2-41EB-BDA3-21230FBA46DB}" srcOrd="2" destOrd="0" presId="urn:microsoft.com/office/officeart/2005/8/layout/hProcess4"/>
    <dgm:cxn modelId="{A27E2538-F421-4EB9-A2F6-3C451A831951}" type="presParOf" srcId="{A874A3A3-A340-4ABC-99B5-7529D4415335}" destId="{047F5837-10E2-4FFC-A492-DB8A19EF48CA}" srcOrd="3" destOrd="0" presId="urn:microsoft.com/office/officeart/2005/8/layout/hProcess4"/>
    <dgm:cxn modelId="{043CCFDB-C988-4DED-8C9A-2A3B586895E5}" type="presParOf" srcId="{A874A3A3-A340-4ABC-99B5-7529D4415335}" destId="{7D6A154D-27BB-4CCE-9250-BCDD2CD5C3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623A9B-4B2F-40FE-B036-643B3638B23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2278E-139B-447B-91DB-14D277EC4AD8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1</a:t>
          </a:r>
        </a:p>
      </dgm:t>
    </dgm:pt>
    <dgm:pt modelId="{666D2C5C-E853-4970-865F-33182FA3D6A1}" type="parTrans" cxnId="{E6C51898-40C2-448A-85BF-40E03CAEDF27}">
      <dgm:prSet/>
      <dgm:spPr/>
      <dgm:t>
        <a:bodyPr/>
        <a:lstStyle/>
        <a:p>
          <a:endParaRPr lang="en-US"/>
        </a:p>
      </dgm:t>
    </dgm:pt>
    <dgm:pt modelId="{82C9CC84-35C1-452B-87E2-E9FE576BA591}" type="sibTrans" cxnId="{E6C51898-40C2-448A-85BF-40E03CAEDF27}">
      <dgm:prSet/>
      <dgm:spPr/>
      <dgm:t>
        <a:bodyPr/>
        <a:lstStyle/>
        <a:p>
          <a:endParaRPr lang="en-US"/>
        </a:p>
      </dgm:t>
    </dgm:pt>
    <dgm:pt modelId="{15EA1FF7-2D2E-4569-B215-142C1EEDED72}">
      <dgm:prSet phldrT="[Text]"/>
      <dgm:spPr/>
      <dgm:t>
        <a:bodyPr/>
        <a:lstStyle/>
        <a:p>
          <a:r>
            <a:rPr lang="en-US" dirty="0" err="1"/>
            <a:t>Xét</a:t>
          </a:r>
          <a:r>
            <a:rPr lang="en-US" dirty="0"/>
            <a:t> </a:t>
          </a:r>
          <a:r>
            <a:rPr lang="en-US" dirty="0" err="1"/>
            <a:t>từng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chia </a:t>
          </a:r>
          <a:r>
            <a:rPr lang="en-US" dirty="0" err="1"/>
            <a:t>cho</a:t>
          </a:r>
          <a:r>
            <a:rPr lang="en-US" dirty="0"/>
            <a:t> m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=&gt; </a:t>
          </a:r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trung</a:t>
          </a:r>
          <a:r>
            <a:rPr lang="en-US" dirty="0"/>
            <a:t> </a:t>
          </a:r>
          <a:r>
            <a:rPr lang="en-US" dirty="0" err="1"/>
            <a:t>bình</a:t>
          </a:r>
          <a:r>
            <a:rPr lang="en-US" dirty="0"/>
            <a:t> </a:t>
          </a:r>
          <a:r>
            <a:rPr lang="en-US" dirty="0" err="1"/>
            <a:t>hai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gần</a:t>
          </a:r>
          <a:r>
            <a:rPr lang="en-US" dirty="0"/>
            <a:t> </a:t>
          </a:r>
          <a:r>
            <a:rPr lang="en-US" dirty="0" err="1"/>
            <a:t>nhất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sắp</a:t>
          </a:r>
          <a:r>
            <a:rPr lang="en-US" dirty="0"/>
            <a:t> </a:t>
          </a:r>
          <a:r>
            <a:rPr lang="en-US" dirty="0" err="1"/>
            <a:t>xếp</a:t>
          </a:r>
          <a:endParaRPr lang="en-US" dirty="0"/>
        </a:p>
      </dgm:t>
    </dgm:pt>
    <dgm:pt modelId="{F227D691-2199-45A7-AFE1-7E8C60BF1DB1}" type="parTrans" cxnId="{958664BC-D3FE-4F4C-A66A-C5B11D667C25}">
      <dgm:prSet/>
      <dgm:spPr/>
      <dgm:t>
        <a:bodyPr/>
        <a:lstStyle/>
        <a:p>
          <a:endParaRPr lang="en-US"/>
        </a:p>
      </dgm:t>
    </dgm:pt>
    <dgm:pt modelId="{91FDF763-5A30-4166-AB57-17FC89A0A819}" type="sibTrans" cxnId="{958664BC-D3FE-4F4C-A66A-C5B11D667C25}">
      <dgm:prSet/>
      <dgm:spPr/>
      <dgm:t>
        <a:bodyPr/>
        <a:lstStyle/>
        <a:p>
          <a:endParaRPr lang="en-US"/>
        </a:p>
      </dgm:t>
    </dgm:pt>
    <dgm:pt modelId="{60CEE911-54C4-4091-B44A-2C489B966E47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2</a:t>
          </a:r>
        </a:p>
      </dgm:t>
    </dgm:pt>
    <dgm:pt modelId="{6A07D438-705E-4C88-AF60-18B6BA759656}" type="parTrans" cxnId="{27E1CE4D-3352-45FF-A7B8-B5274A9BCE91}">
      <dgm:prSet/>
      <dgm:spPr/>
      <dgm:t>
        <a:bodyPr/>
        <a:lstStyle/>
        <a:p>
          <a:endParaRPr lang="en-US"/>
        </a:p>
      </dgm:t>
    </dgm:pt>
    <dgm:pt modelId="{13C2F323-7A52-4F0F-8FBD-6033390F1BE0}" type="sibTrans" cxnId="{27E1CE4D-3352-45FF-A7B8-B5274A9BCE91}">
      <dgm:prSet/>
      <dgm:spPr/>
      <dgm:t>
        <a:bodyPr/>
        <a:lstStyle/>
        <a:p>
          <a:endParaRPr lang="en-US"/>
        </a:p>
      </dgm:t>
    </dgm:pt>
    <dgm:pt modelId="{08B53495-B5CF-4E8E-B8A5-537E1DAE7143}">
      <dgm:prSet phldrT="[Text]"/>
      <dgm:spPr/>
      <dgm:t>
        <a:bodyPr/>
        <a:lstStyle/>
        <a:p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chia </a:t>
          </a:r>
          <a:r>
            <a:rPr lang="en-US" dirty="0" err="1"/>
            <a:t>có</a:t>
          </a:r>
          <a:r>
            <a:rPr lang="en-US" dirty="0"/>
            <a:t> Friedman </a:t>
          </a:r>
          <a:r>
            <a:rPr lang="en-US" dirty="0" err="1"/>
            <a:t>MSE</a:t>
          </a:r>
          <a:r>
            <a:rPr lang="en-US" dirty="0"/>
            <a:t>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GTNN</a:t>
          </a:r>
          <a:endParaRPr lang="en-US" dirty="0"/>
        </a:p>
      </dgm:t>
    </dgm:pt>
    <dgm:pt modelId="{02525DD4-51E0-4D6D-9186-9D66C996F112}" type="parTrans" cxnId="{CCE5997D-E35E-4618-8E17-97E3C8A71004}">
      <dgm:prSet/>
      <dgm:spPr/>
      <dgm:t>
        <a:bodyPr/>
        <a:lstStyle/>
        <a:p>
          <a:endParaRPr lang="en-US"/>
        </a:p>
      </dgm:t>
    </dgm:pt>
    <dgm:pt modelId="{8BA791AE-5BE9-4F54-AA07-50C7079D0A2A}" type="sibTrans" cxnId="{CCE5997D-E35E-4618-8E17-97E3C8A71004}">
      <dgm:prSet/>
      <dgm:spPr/>
      <dgm:t>
        <a:bodyPr/>
        <a:lstStyle/>
        <a:p>
          <a:endParaRPr lang="en-US"/>
        </a:p>
      </dgm:t>
    </dgm:pt>
    <dgm:pt modelId="{A6B3F18B-2561-4189-A3AC-640E5740BD79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3</a:t>
          </a:r>
        </a:p>
      </dgm:t>
    </dgm:pt>
    <dgm:pt modelId="{E8DED0D1-B951-4C2B-A675-DC1D15675785}" type="parTrans" cxnId="{D1E9C90D-22FA-432E-9B5C-04A508661A5B}">
      <dgm:prSet/>
      <dgm:spPr/>
      <dgm:t>
        <a:bodyPr/>
        <a:lstStyle/>
        <a:p>
          <a:endParaRPr lang="en-US"/>
        </a:p>
      </dgm:t>
    </dgm:pt>
    <dgm:pt modelId="{FE205F7B-AA05-4757-923F-E071CDCDA888}" type="sibTrans" cxnId="{D1E9C90D-22FA-432E-9B5C-04A508661A5B}">
      <dgm:prSet/>
      <dgm:spPr/>
      <dgm:t>
        <a:bodyPr/>
        <a:lstStyle/>
        <a:p>
          <a:endParaRPr lang="en-US"/>
        </a:p>
      </dgm:t>
    </dgm:pt>
    <dgm:pt modelId="{47ECA385-D373-4708-BFB2-E16318A58A94}">
      <dgm:prSet phldrT="[Text]"/>
      <dgm:spPr/>
      <dgm:t>
        <a:bodyPr/>
        <a:lstStyle/>
        <a:p>
          <a:r>
            <a:rPr lang="en-US" dirty="0" err="1"/>
            <a:t>Lặp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tất</a:t>
          </a:r>
          <a:r>
            <a:rPr lang="en-US" dirty="0"/>
            <a:t> </a:t>
          </a:r>
          <a:r>
            <a:rPr lang="en-US" dirty="0" err="1"/>
            <a:t>cả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bước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m – 1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lại</a:t>
          </a:r>
          <a:endParaRPr lang="en-US" dirty="0"/>
        </a:p>
      </dgm:t>
    </dgm:pt>
    <dgm:pt modelId="{C458548B-637D-4306-8D1F-FCBACF731A95}" type="parTrans" cxnId="{D2F95E4B-0A49-4073-8178-5DFAD56B607D}">
      <dgm:prSet/>
      <dgm:spPr/>
      <dgm:t>
        <a:bodyPr/>
        <a:lstStyle/>
        <a:p>
          <a:endParaRPr lang="en-US"/>
        </a:p>
      </dgm:t>
    </dgm:pt>
    <dgm:pt modelId="{935DDEDA-2194-44E4-B78A-5EB40C121857}" type="sibTrans" cxnId="{D2F95E4B-0A49-4073-8178-5DFAD56B607D}">
      <dgm:prSet/>
      <dgm:spPr/>
      <dgm:t>
        <a:bodyPr/>
        <a:lstStyle/>
        <a:p>
          <a:endParaRPr lang="en-US"/>
        </a:p>
      </dgm:t>
    </dgm:pt>
    <dgm:pt modelId="{5A72E676-DBFC-4117-8B29-DCF02B6FB0FC}" type="pres">
      <dgm:prSet presAssocID="{31623A9B-4B2F-40FE-B036-643B3638B23F}" presName="linearFlow" presStyleCnt="0">
        <dgm:presLayoutVars>
          <dgm:dir/>
          <dgm:animLvl val="lvl"/>
          <dgm:resizeHandles val="exact"/>
        </dgm:presLayoutVars>
      </dgm:prSet>
      <dgm:spPr/>
    </dgm:pt>
    <dgm:pt modelId="{906C56AB-CA49-4D12-A253-458DC96CAD9F}" type="pres">
      <dgm:prSet presAssocID="{9232278E-139B-447B-91DB-14D277EC4AD8}" presName="composite" presStyleCnt="0"/>
      <dgm:spPr/>
    </dgm:pt>
    <dgm:pt modelId="{EA366207-1F4C-41D6-B314-AA1555C37E02}" type="pres">
      <dgm:prSet presAssocID="{9232278E-139B-447B-91DB-14D277EC4A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882F7EC-B45B-44C9-8AF8-50F96701C685}" type="pres">
      <dgm:prSet presAssocID="{9232278E-139B-447B-91DB-14D277EC4AD8}" presName="descendantText" presStyleLbl="alignAcc1" presStyleIdx="0" presStyleCnt="3">
        <dgm:presLayoutVars>
          <dgm:bulletEnabled val="1"/>
        </dgm:presLayoutVars>
      </dgm:prSet>
      <dgm:spPr/>
    </dgm:pt>
    <dgm:pt modelId="{C7637EFA-A253-434F-AF61-8D22A4C82ABC}" type="pres">
      <dgm:prSet presAssocID="{82C9CC84-35C1-452B-87E2-E9FE576BA591}" presName="sp" presStyleCnt="0"/>
      <dgm:spPr/>
    </dgm:pt>
    <dgm:pt modelId="{3AE864C3-E6E2-4F01-B166-BAD2F0DB4745}" type="pres">
      <dgm:prSet presAssocID="{60CEE911-54C4-4091-B44A-2C489B966E47}" presName="composite" presStyleCnt="0"/>
      <dgm:spPr/>
    </dgm:pt>
    <dgm:pt modelId="{63D76825-7FB4-429D-B3D6-9A123CFE18AE}" type="pres">
      <dgm:prSet presAssocID="{60CEE911-54C4-4091-B44A-2C489B966E4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472EF35-C31D-4549-8C6F-901EB3C9572F}" type="pres">
      <dgm:prSet presAssocID="{60CEE911-54C4-4091-B44A-2C489B966E47}" presName="descendantText" presStyleLbl="alignAcc1" presStyleIdx="1" presStyleCnt="3">
        <dgm:presLayoutVars>
          <dgm:bulletEnabled val="1"/>
        </dgm:presLayoutVars>
      </dgm:prSet>
      <dgm:spPr/>
    </dgm:pt>
    <dgm:pt modelId="{17158221-55C4-418D-BA88-F8EFA78F321A}" type="pres">
      <dgm:prSet presAssocID="{13C2F323-7A52-4F0F-8FBD-6033390F1BE0}" presName="sp" presStyleCnt="0"/>
      <dgm:spPr/>
    </dgm:pt>
    <dgm:pt modelId="{486D67C5-7497-4E9A-8FE7-6BC3C474760C}" type="pres">
      <dgm:prSet presAssocID="{A6B3F18B-2561-4189-A3AC-640E5740BD79}" presName="composite" presStyleCnt="0"/>
      <dgm:spPr/>
    </dgm:pt>
    <dgm:pt modelId="{DD68D35C-043B-479E-844C-76F0409CFEB6}" type="pres">
      <dgm:prSet presAssocID="{A6B3F18B-2561-4189-A3AC-640E5740BD7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381A010-510E-419A-8F7B-D0E14CF9EDA3}" type="pres">
      <dgm:prSet presAssocID="{A6B3F18B-2561-4189-A3AC-640E5740BD7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1E9C90D-22FA-432E-9B5C-04A508661A5B}" srcId="{31623A9B-4B2F-40FE-B036-643B3638B23F}" destId="{A6B3F18B-2561-4189-A3AC-640E5740BD79}" srcOrd="2" destOrd="0" parTransId="{E8DED0D1-B951-4C2B-A675-DC1D15675785}" sibTransId="{FE205F7B-AA05-4757-923F-E071CDCDA888}"/>
    <dgm:cxn modelId="{D2F95E4B-0A49-4073-8178-5DFAD56B607D}" srcId="{A6B3F18B-2561-4189-A3AC-640E5740BD79}" destId="{47ECA385-D373-4708-BFB2-E16318A58A94}" srcOrd="0" destOrd="0" parTransId="{C458548B-637D-4306-8D1F-FCBACF731A95}" sibTransId="{935DDEDA-2194-44E4-B78A-5EB40C121857}"/>
    <dgm:cxn modelId="{27E1CE4D-3352-45FF-A7B8-B5274A9BCE91}" srcId="{31623A9B-4B2F-40FE-B036-643B3638B23F}" destId="{60CEE911-54C4-4091-B44A-2C489B966E47}" srcOrd="1" destOrd="0" parTransId="{6A07D438-705E-4C88-AF60-18B6BA759656}" sibTransId="{13C2F323-7A52-4F0F-8FBD-6033390F1BE0}"/>
    <dgm:cxn modelId="{7C5F884E-3EB6-4DD0-B91A-394FB32087C4}" type="presOf" srcId="{60CEE911-54C4-4091-B44A-2C489B966E47}" destId="{63D76825-7FB4-429D-B3D6-9A123CFE18AE}" srcOrd="0" destOrd="0" presId="urn:microsoft.com/office/officeart/2005/8/layout/chevron2"/>
    <dgm:cxn modelId="{28A58376-0A08-4428-AB98-479E37A5F2E2}" type="presOf" srcId="{08B53495-B5CF-4E8E-B8A5-537E1DAE7143}" destId="{4472EF35-C31D-4549-8C6F-901EB3C9572F}" srcOrd="0" destOrd="0" presId="urn:microsoft.com/office/officeart/2005/8/layout/chevron2"/>
    <dgm:cxn modelId="{CCE5997D-E35E-4618-8E17-97E3C8A71004}" srcId="{60CEE911-54C4-4091-B44A-2C489B966E47}" destId="{08B53495-B5CF-4E8E-B8A5-537E1DAE7143}" srcOrd="0" destOrd="0" parTransId="{02525DD4-51E0-4D6D-9186-9D66C996F112}" sibTransId="{8BA791AE-5BE9-4F54-AA07-50C7079D0A2A}"/>
    <dgm:cxn modelId="{02E38381-732F-4F0A-BDDF-C45610927F30}" type="presOf" srcId="{15EA1FF7-2D2E-4569-B215-142C1EEDED72}" destId="{5882F7EC-B45B-44C9-8AF8-50F96701C685}" srcOrd="0" destOrd="0" presId="urn:microsoft.com/office/officeart/2005/8/layout/chevron2"/>
    <dgm:cxn modelId="{E6C51898-40C2-448A-85BF-40E03CAEDF27}" srcId="{31623A9B-4B2F-40FE-B036-643B3638B23F}" destId="{9232278E-139B-447B-91DB-14D277EC4AD8}" srcOrd="0" destOrd="0" parTransId="{666D2C5C-E853-4970-865F-33182FA3D6A1}" sibTransId="{82C9CC84-35C1-452B-87E2-E9FE576BA591}"/>
    <dgm:cxn modelId="{CABCDCA0-F727-43F0-A751-BED4B1179D90}" type="presOf" srcId="{9232278E-139B-447B-91DB-14D277EC4AD8}" destId="{EA366207-1F4C-41D6-B314-AA1555C37E02}" srcOrd="0" destOrd="0" presId="urn:microsoft.com/office/officeart/2005/8/layout/chevron2"/>
    <dgm:cxn modelId="{958664BC-D3FE-4F4C-A66A-C5B11D667C25}" srcId="{9232278E-139B-447B-91DB-14D277EC4AD8}" destId="{15EA1FF7-2D2E-4569-B215-142C1EEDED72}" srcOrd="0" destOrd="0" parTransId="{F227D691-2199-45A7-AFE1-7E8C60BF1DB1}" sibTransId="{91FDF763-5A30-4166-AB57-17FC89A0A819}"/>
    <dgm:cxn modelId="{EE10B4F1-E618-4553-A2E7-B45B8BD92CA3}" type="presOf" srcId="{47ECA385-D373-4708-BFB2-E16318A58A94}" destId="{F381A010-510E-419A-8F7B-D0E14CF9EDA3}" srcOrd="0" destOrd="0" presId="urn:microsoft.com/office/officeart/2005/8/layout/chevron2"/>
    <dgm:cxn modelId="{819827F8-085E-45BD-B618-A17232E193EF}" type="presOf" srcId="{A6B3F18B-2561-4189-A3AC-640E5740BD79}" destId="{DD68D35C-043B-479E-844C-76F0409CFEB6}" srcOrd="0" destOrd="0" presId="urn:microsoft.com/office/officeart/2005/8/layout/chevron2"/>
    <dgm:cxn modelId="{C4EEF7FD-D8F4-4644-ACD4-7BC0FD271EF8}" type="presOf" srcId="{31623A9B-4B2F-40FE-B036-643B3638B23F}" destId="{5A72E676-DBFC-4117-8B29-DCF02B6FB0FC}" srcOrd="0" destOrd="0" presId="urn:microsoft.com/office/officeart/2005/8/layout/chevron2"/>
    <dgm:cxn modelId="{D1DAA5FD-3684-447F-9CED-1E5450401B62}" type="presParOf" srcId="{5A72E676-DBFC-4117-8B29-DCF02B6FB0FC}" destId="{906C56AB-CA49-4D12-A253-458DC96CAD9F}" srcOrd="0" destOrd="0" presId="urn:microsoft.com/office/officeart/2005/8/layout/chevron2"/>
    <dgm:cxn modelId="{D74DCCB6-7E44-465E-A8D8-0FFF09D9D922}" type="presParOf" srcId="{906C56AB-CA49-4D12-A253-458DC96CAD9F}" destId="{EA366207-1F4C-41D6-B314-AA1555C37E02}" srcOrd="0" destOrd="0" presId="urn:microsoft.com/office/officeart/2005/8/layout/chevron2"/>
    <dgm:cxn modelId="{91F54240-9F6F-4567-993C-947DD37843A3}" type="presParOf" srcId="{906C56AB-CA49-4D12-A253-458DC96CAD9F}" destId="{5882F7EC-B45B-44C9-8AF8-50F96701C685}" srcOrd="1" destOrd="0" presId="urn:microsoft.com/office/officeart/2005/8/layout/chevron2"/>
    <dgm:cxn modelId="{573382EF-1CAB-4D44-B92A-0EE6FB760AC1}" type="presParOf" srcId="{5A72E676-DBFC-4117-8B29-DCF02B6FB0FC}" destId="{C7637EFA-A253-434F-AF61-8D22A4C82ABC}" srcOrd="1" destOrd="0" presId="urn:microsoft.com/office/officeart/2005/8/layout/chevron2"/>
    <dgm:cxn modelId="{B1288AFE-6487-4F95-A067-7075C6EA4AB4}" type="presParOf" srcId="{5A72E676-DBFC-4117-8B29-DCF02B6FB0FC}" destId="{3AE864C3-E6E2-4F01-B166-BAD2F0DB4745}" srcOrd="2" destOrd="0" presId="urn:microsoft.com/office/officeart/2005/8/layout/chevron2"/>
    <dgm:cxn modelId="{CF10D1E8-85F8-49BC-A21B-8E3B8EB44B98}" type="presParOf" srcId="{3AE864C3-E6E2-4F01-B166-BAD2F0DB4745}" destId="{63D76825-7FB4-429D-B3D6-9A123CFE18AE}" srcOrd="0" destOrd="0" presId="urn:microsoft.com/office/officeart/2005/8/layout/chevron2"/>
    <dgm:cxn modelId="{08D4C346-0347-44DA-93DC-C5FCFA92E447}" type="presParOf" srcId="{3AE864C3-E6E2-4F01-B166-BAD2F0DB4745}" destId="{4472EF35-C31D-4549-8C6F-901EB3C9572F}" srcOrd="1" destOrd="0" presId="urn:microsoft.com/office/officeart/2005/8/layout/chevron2"/>
    <dgm:cxn modelId="{7F2AE079-B68B-4416-AA6D-12F555E36E79}" type="presParOf" srcId="{5A72E676-DBFC-4117-8B29-DCF02B6FB0FC}" destId="{17158221-55C4-418D-BA88-F8EFA78F321A}" srcOrd="3" destOrd="0" presId="urn:microsoft.com/office/officeart/2005/8/layout/chevron2"/>
    <dgm:cxn modelId="{40AECE25-813C-4609-B673-8D0A0948AD92}" type="presParOf" srcId="{5A72E676-DBFC-4117-8B29-DCF02B6FB0FC}" destId="{486D67C5-7497-4E9A-8FE7-6BC3C474760C}" srcOrd="4" destOrd="0" presId="urn:microsoft.com/office/officeart/2005/8/layout/chevron2"/>
    <dgm:cxn modelId="{63F808BD-8966-4614-8500-FECFE55093DB}" type="presParOf" srcId="{486D67C5-7497-4E9A-8FE7-6BC3C474760C}" destId="{DD68D35C-043B-479E-844C-76F0409CFEB6}" srcOrd="0" destOrd="0" presId="urn:microsoft.com/office/officeart/2005/8/layout/chevron2"/>
    <dgm:cxn modelId="{340B48C7-CA34-4465-9B31-16C55B3425C4}" type="presParOf" srcId="{486D67C5-7497-4E9A-8FE7-6BC3C474760C}" destId="{F381A010-510E-419A-8F7B-D0E14CF9ED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623A9B-4B2F-40FE-B036-643B3638B23F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32278E-139B-447B-91DB-14D277EC4AD8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1</a:t>
          </a:r>
        </a:p>
      </dgm:t>
    </dgm:pt>
    <dgm:pt modelId="{666D2C5C-E853-4970-865F-33182FA3D6A1}" type="parTrans" cxnId="{E6C51898-40C2-448A-85BF-40E03CAEDF27}">
      <dgm:prSet/>
      <dgm:spPr/>
      <dgm:t>
        <a:bodyPr/>
        <a:lstStyle/>
        <a:p>
          <a:endParaRPr lang="en-US"/>
        </a:p>
      </dgm:t>
    </dgm:pt>
    <dgm:pt modelId="{82C9CC84-35C1-452B-87E2-E9FE576BA591}" type="sibTrans" cxnId="{E6C51898-40C2-448A-85BF-40E03CAEDF27}">
      <dgm:prSet/>
      <dgm:spPr/>
      <dgm:t>
        <a:bodyPr/>
        <a:lstStyle/>
        <a:p>
          <a:endParaRPr lang="en-US"/>
        </a:p>
      </dgm:t>
    </dgm:pt>
    <dgm:pt modelId="{15EA1FF7-2D2E-4569-B215-142C1EEDED72}">
      <dgm:prSet phldrT="[Text]"/>
      <dgm:spPr/>
      <dgm:t>
        <a:bodyPr/>
        <a:lstStyle/>
        <a:p>
          <a:r>
            <a:rPr lang="en-US" dirty="0" err="1"/>
            <a:t>Xét</a:t>
          </a:r>
          <a:r>
            <a:rPr lang="en-US" dirty="0"/>
            <a:t> </a:t>
          </a:r>
          <a:r>
            <a:rPr lang="en-US" dirty="0" err="1"/>
            <a:t>từng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chia </a:t>
          </a:r>
          <a:r>
            <a:rPr lang="en-US" dirty="0" err="1"/>
            <a:t>cho</a:t>
          </a:r>
          <a:r>
            <a:rPr lang="en-US" dirty="0"/>
            <a:t> m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=&gt; </a:t>
          </a:r>
          <a:r>
            <a:rPr lang="en-US" dirty="0" err="1"/>
            <a:t>lấy</a:t>
          </a:r>
          <a:r>
            <a:rPr lang="en-US" dirty="0"/>
            <a:t> </a:t>
          </a:r>
          <a:r>
            <a:rPr lang="en-US" dirty="0" err="1"/>
            <a:t>trung</a:t>
          </a:r>
          <a:r>
            <a:rPr lang="en-US" dirty="0"/>
            <a:t> </a:t>
          </a:r>
          <a:r>
            <a:rPr lang="en-US" dirty="0" err="1"/>
            <a:t>bình</a:t>
          </a:r>
          <a:r>
            <a:rPr lang="en-US" dirty="0"/>
            <a:t> </a:t>
          </a:r>
          <a:r>
            <a:rPr lang="en-US" dirty="0" err="1"/>
            <a:t>hai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</a:t>
          </a:r>
          <a:r>
            <a:rPr lang="en-US" dirty="0" err="1"/>
            <a:t>gần</a:t>
          </a:r>
          <a:r>
            <a:rPr lang="en-US" dirty="0"/>
            <a:t> </a:t>
          </a:r>
          <a:r>
            <a:rPr lang="en-US" dirty="0" err="1"/>
            <a:t>nhất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</a:t>
          </a:r>
          <a:r>
            <a:rPr lang="en-US" dirty="0" err="1"/>
            <a:t>khi</a:t>
          </a:r>
          <a:r>
            <a:rPr lang="en-US" dirty="0"/>
            <a:t> </a:t>
          </a:r>
          <a:r>
            <a:rPr lang="en-US" dirty="0" err="1"/>
            <a:t>đã</a:t>
          </a:r>
          <a:r>
            <a:rPr lang="en-US" dirty="0"/>
            <a:t> </a:t>
          </a:r>
          <a:r>
            <a:rPr lang="en-US" dirty="0" err="1"/>
            <a:t>sắp</a:t>
          </a:r>
          <a:r>
            <a:rPr lang="en-US" dirty="0"/>
            <a:t> </a:t>
          </a:r>
          <a:r>
            <a:rPr lang="en-US" dirty="0" err="1"/>
            <a:t>xếp</a:t>
          </a:r>
          <a:endParaRPr lang="en-US" dirty="0"/>
        </a:p>
      </dgm:t>
    </dgm:pt>
    <dgm:pt modelId="{F227D691-2199-45A7-AFE1-7E8C60BF1DB1}" type="parTrans" cxnId="{958664BC-D3FE-4F4C-A66A-C5B11D667C25}">
      <dgm:prSet/>
      <dgm:spPr/>
      <dgm:t>
        <a:bodyPr/>
        <a:lstStyle/>
        <a:p>
          <a:endParaRPr lang="en-US"/>
        </a:p>
      </dgm:t>
    </dgm:pt>
    <dgm:pt modelId="{91FDF763-5A30-4166-AB57-17FC89A0A819}" type="sibTrans" cxnId="{958664BC-D3FE-4F4C-A66A-C5B11D667C25}">
      <dgm:prSet/>
      <dgm:spPr/>
      <dgm:t>
        <a:bodyPr/>
        <a:lstStyle/>
        <a:p>
          <a:endParaRPr lang="en-US"/>
        </a:p>
      </dgm:t>
    </dgm:pt>
    <dgm:pt modelId="{60CEE911-54C4-4091-B44A-2C489B966E47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2</a:t>
          </a:r>
        </a:p>
      </dgm:t>
    </dgm:pt>
    <dgm:pt modelId="{6A07D438-705E-4C88-AF60-18B6BA759656}" type="parTrans" cxnId="{27E1CE4D-3352-45FF-A7B8-B5274A9BCE91}">
      <dgm:prSet/>
      <dgm:spPr/>
      <dgm:t>
        <a:bodyPr/>
        <a:lstStyle/>
        <a:p>
          <a:endParaRPr lang="en-US"/>
        </a:p>
      </dgm:t>
    </dgm:pt>
    <dgm:pt modelId="{13C2F323-7A52-4F0F-8FBD-6033390F1BE0}" type="sibTrans" cxnId="{27E1CE4D-3352-45FF-A7B8-B5274A9BCE91}">
      <dgm:prSet/>
      <dgm:spPr/>
      <dgm:t>
        <a:bodyPr/>
        <a:lstStyle/>
        <a:p>
          <a:endParaRPr lang="en-US"/>
        </a:p>
      </dgm:t>
    </dgm:pt>
    <dgm:pt modelId="{08B53495-B5CF-4E8E-B8A5-537E1DAE7143}">
      <dgm:prSet phldrT="[Text]"/>
      <dgm:spPr/>
      <dgm:t>
        <a:bodyPr/>
        <a:lstStyle/>
        <a:p>
          <a:r>
            <a:rPr lang="en-US" dirty="0" err="1"/>
            <a:t>Chọn</a:t>
          </a:r>
          <a:r>
            <a:rPr lang="en-US" dirty="0"/>
            <a:t> </a:t>
          </a:r>
          <a:r>
            <a:rPr lang="en-US" dirty="0" err="1"/>
            <a:t>điểm</a:t>
          </a:r>
          <a:r>
            <a:rPr lang="en-US" dirty="0"/>
            <a:t> chia </a:t>
          </a:r>
          <a:r>
            <a:rPr lang="en-US" dirty="0" err="1"/>
            <a:t>có</a:t>
          </a:r>
          <a:r>
            <a:rPr lang="en-US" dirty="0"/>
            <a:t> Total Gini </a:t>
          </a:r>
          <a:r>
            <a:rPr lang="en-US" dirty="0" err="1"/>
            <a:t>đạt</a:t>
          </a:r>
          <a:r>
            <a:rPr lang="en-US" dirty="0"/>
            <a:t> </a:t>
          </a:r>
          <a:r>
            <a:rPr lang="en-US" dirty="0" err="1"/>
            <a:t>GTNN</a:t>
          </a:r>
          <a:endParaRPr lang="en-US" dirty="0"/>
        </a:p>
      </dgm:t>
    </dgm:pt>
    <dgm:pt modelId="{02525DD4-51E0-4D6D-9186-9D66C996F112}" type="parTrans" cxnId="{CCE5997D-E35E-4618-8E17-97E3C8A71004}">
      <dgm:prSet/>
      <dgm:spPr/>
      <dgm:t>
        <a:bodyPr/>
        <a:lstStyle/>
        <a:p>
          <a:endParaRPr lang="en-US"/>
        </a:p>
      </dgm:t>
    </dgm:pt>
    <dgm:pt modelId="{8BA791AE-5BE9-4F54-AA07-50C7079D0A2A}" type="sibTrans" cxnId="{CCE5997D-E35E-4618-8E17-97E3C8A71004}">
      <dgm:prSet/>
      <dgm:spPr/>
      <dgm:t>
        <a:bodyPr/>
        <a:lstStyle/>
        <a:p>
          <a:endParaRPr lang="en-US"/>
        </a:p>
      </dgm:t>
    </dgm:pt>
    <dgm:pt modelId="{A6B3F18B-2561-4189-A3AC-640E5740BD79}">
      <dgm:prSet phldrT="[Text]"/>
      <dgm:spPr/>
      <dgm:t>
        <a:bodyPr/>
        <a:lstStyle/>
        <a:p>
          <a:r>
            <a:rPr lang="en-US" dirty="0" err="1"/>
            <a:t>Bước</a:t>
          </a:r>
          <a:r>
            <a:rPr lang="en-US" dirty="0"/>
            <a:t> 3</a:t>
          </a:r>
        </a:p>
      </dgm:t>
    </dgm:pt>
    <dgm:pt modelId="{E8DED0D1-B951-4C2B-A675-DC1D15675785}" type="parTrans" cxnId="{D1E9C90D-22FA-432E-9B5C-04A508661A5B}">
      <dgm:prSet/>
      <dgm:spPr/>
      <dgm:t>
        <a:bodyPr/>
        <a:lstStyle/>
        <a:p>
          <a:endParaRPr lang="en-US"/>
        </a:p>
      </dgm:t>
    </dgm:pt>
    <dgm:pt modelId="{FE205F7B-AA05-4757-923F-E071CDCDA888}" type="sibTrans" cxnId="{D1E9C90D-22FA-432E-9B5C-04A508661A5B}">
      <dgm:prSet/>
      <dgm:spPr/>
      <dgm:t>
        <a:bodyPr/>
        <a:lstStyle/>
        <a:p>
          <a:endParaRPr lang="en-US"/>
        </a:p>
      </dgm:t>
    </dgm:pt>
    <dgm:pt modelId="{47ECA385-D373-4708-BFB2-E16318A58A94}">
      <dgm:prSet phldrT="[Text]"/>
      <dgm:spPr/>
      <dgm:t>
        <a:bodyPr/>
        <a:lstStyle/>
        <a:p>
          <a:r>
            <a:rPr lang="en-US" dirty="0" err="1"/>
            <a:t>Lặp</a:t>
          </a:r>
          <a:r>
            <a:rPr lang="en-US" dirty="0"/>
            <a:t> </a:t>
          </a:r>
          <a:r>
            <a:rPr lang="en-US" dirty="0" err="1"/>
            <a:t>lại</a:t>
          </a:r>
          <a:r>
            <a:rPr lang="en-US" dirty="0"/>
            <a:t> </a:t>
          </a:r>
          <a:r>
            <a:rPr lang="en-US" dirty="0" err="1"/>
            <a:t>tất</a:t>
          </a:r>
          <a:r>
            <a:rPr lang="en-US" dirty="0"/>
            <a:t> </a:t>
          </a:r>
          <a:r>
            <a:rPr lang="en-US" dirty="0" err="1"/>
            <a:t>cả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bước</a:t>
          </a:r>
          <a:r>
            <a:rPr lang="en-US" dirty="0"/>
            <a:t> </a:t>
          </a:r>
          <a:r>
            <a:rPr lang="en-US" dirty="0" err="1"/>
            <a:t>trên</a:t>
          </a:r>
          <a:r>
            <a:rPr lang="en-US" dirty="0"/>
            <a:t> </a:t>
          </a:r>
          <a:r>
            <a:rPr lang="en-US" dirty="0" err="1"/>
            <a:t>với</a:t>
          </a:r>
          <a:r>
            <a:rPr lang="en-US" dirty="0"/>
            <a:t> m – 1 </a:t>
          </a:r>
          <a:r>
            <a:rPr lang="en-US" dirty="0" err="1"/>
            <a:t>đặc</a:t>
          </a:r>
          <a:r>
            <a:rPr lang="en-US" dirty="0"/>
            <a:t> </a:t>
          </a:r>
          <a:r>
            <a:rPr lang="en-US" dirty="0" err="1"/>
            <a:t>trưng</a:t>
          </a:r>
          <a:r>
            <a:rPr lang="en-US" dirty="0"/>
            <a:t> </a:t>
          </a:r>
          <a:r>
            <a:rPr lang="en-US" dirty="0" err="1"/>
            <a:t>còn</a:t>
          </a:r>
          <a:r>
            <a:rPr lang="en-US" dirty="0"/>
            <a:t> </a:t>
          </a:r>
          <a:r>
            <a:rPr lang="en-US" dirty="0" err="1"/>
            <a:t>lại</a:t>
          </a:r>
          <a:endParaRPr lang="en-US" dirty="0"/>
        </a:p>
      </dgm:t>
    </dgm:pt>
    <dgm:pt modelId="{C458548B-637D-4306-8D1F-FCBACF731A95}" type="parTrans" cxnId="{D2F95E4B-0A49-4073-8178-5DFAD56B607D}">
      <dgm:prSet/>
      <dgm:spPr/>
      <dgm:t>
        <a:bodyPr/>
        <a:lstStyle/>
        <a:p>
          <a:endParaRPr lang="en-US"/>
        </a:p>
      </dgm:t>
    </dgm:pt>
    <dgm:pt modelId="{935DDEDA-2194-44E4-B78A-5EB40C121857}" type="sibTrans" cxnId="{D2F95E4B-0A49-4073-8178-5DFAD56B607D}">
      <dgm:prSet/>
      <dgm:spPr/>
      <dgm:t>
        <a:bodyPr/>
        <a:lstStyle/>
        <a:p>
          <a:endParaRPr lang="en-US"/>
        </a:p>
      </dgm:t>
    </dgm:pt>
    <dgm:pt modelId="{5A72E676-DBFC-4117-8B29-DCF02B6FB0FC}" type="pres">
      <dgm:prSet presAssocID="{31623A9B-4B2F-40FE-B036-643B3638B23F}" presName="linearFlow" presStyleCnt="0">
        <dgm:presLayoutVars>
          <dgm:dir/>
          <dgm:animLvl val="lvl"/>
          <dgm:resizeHandles val="exact"/>
        </dgm:presLayoutVars>
      </dgm:prSet>
      <dgm:spPr/>
    </dgm:pt>
    <dgm:pt modelId="{906C56AB-CA49-4D12-A253-458DC96CAD9F}" type="pres">
      <dgm:prSet presAssocID="{9232278E-139B-447B-91DB-14D277EC4AD8}" presName="composite" presStyleCnt="0"/>
      <dgm:spPr/>
    </dgm:pt>
    <dgm:pt modelId="{EA366207-1F4C-41D6-B314-AA1555C37E02}" type="pres">
      <dgm:prSet presAssocID="{9232278E-139B-447B-91DB-14D277EC4A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5882F7EC-B45B-44C9-8AF8-50F96701C685}" type="pres">
      <dgm:prSet presAssocID="{9232278E-139B-447B-91DB-14D277EC4AD8}" presName="descendantText" presStyleLbl="alignAcc1" presStyleIdx="0" presStyleCnt="3">
        <dgm:presLayoutVars>
          <dgm:bulletEnabled val="1"/>
        </dgm:presLayoutVars>
      </dgm:prSet>
      <dgm:spPr/>
    </dgm:pt>
    <dgm:pt modelId="{C7637EFA-A253-434F-AF61-8D22A4C82ABC}" type="pres">
      <dgm:prSet presAssocID="{82C9CC84-35C1-452B-87E2-E9FE576BA591}" presName="sp" presStyleCnt="0"/>
      <dgm:spPr/>
    </dgm:pt>
    <dgm:pt modelId="{3AE864C3-E6E2-4F01-B166-BAD2F0DB4745}" type="pres">
      <dgm:prSet presAssocID="{60CEE911-54C4-4091-B44A-2C489B966E47}" presName="composite" presStyleCnt="0"/>
      <dgm:spPr/>
    </dgm:pt>
    <dgm:pt modelId="{63D76825-7FB4-429D-B3D6-9A123CFE18AE}" type="pres">
      <dgm:prSet presAssocID="{60CEE911-54C4-4091-B44A-2C489B966E47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472EF35-C31D-4549-8C6F-901EB3C9572F}" type="pres">
      <dgm:prSet presAssocID="{60CEE911-54C4-4091-B44A-2C489B966E47}" presName="descendantText" presStyleLbl="alignAcc1" presStyleIdx="1" presStyleCnt="3">
        <dgm:presLayoutVars>
          <dgm:bulletEnabled val="1"/>
        </dgm:presLayoutVars>
      </dgm:prSet>
      <dgm:spPr/>
    </dgm:pt>
    <dgm:pt modelId="{17158221-55C4-418D-BA88-F8EFA78F321A}" type="pres">
      <dgm:prSet presAssocID="{13C2F323-7A52-4F0F-8FBD-6033390F1BE0}" presName="sp" presStyleCnt="0"/>
      <dgm:spPr/>
    </dgm:pt>
    <dgm:pt modelId="{486D67C5-7497-4E9A-8FE7-6BC3C474760C}" type="pres">
      <dgm:prSet presAssocID="{A6B3F18B-2561-4189-A3AC-640E5740BD79}" presName="composite" presStyleCnt="0"/>
      <dgm:spPr/>
    </dgm:pt>
    <dgm:pt modelId="{DD68D35C-043B-479E-844C-76F0409CFEB6}" type="pres">
      <dgm:prSet presAssocID="{A6B3F18B-2561-4189-A3AC-640E5740BD7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381A010-510E-419A-8F7B-D0E14CF9EDA3}" type="pres">
      <dgm:prSet presAssocID="{A6B3F18B-2561-4189-A3AC-640E5740BD7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1E9C90D-22FA-432E-9B5C-04A508661A5B}" srcId="{31623A9B-4B2F-40FE-B036-643B3638B23F}" destId="{A6B3F18B-2561-4189-A3AC-640E5740BD79}" srcOrd="2" destOrd="0" parTransId="{E8DED0D1-B951-4C2B-A675-DC1D15675785}" sibTransId="{FE205F7B-AA05-4757-923F-E071CDCDA888}"/>
    <dgm:cxn modelId="{D2F95E4B-0A49-4073-8178-5DFAD56B607D}" srcId="{A6B3F18B-2561-4189-A3AC-640E5740BD79}" destId="{47ECA385-D373-4708-BFB2-E16318A58A94}" srcOrd="0" destOrd="0" parTransId="{C458548B-637D-4306-8D1F-FCBACF731A95}" sibTransId="{935DDEDA-2194-44E4-B78A-5EB40C121857}"/>
    <dgm:cxn modelId="{27E1CE4D-3352-45FF-A7B8-B5274A9BCE91}" srcId="{31623A9B-4B2F-40FE-B036-643B3638B23F}" destId="{60CEE911-54C4-4091-B44A-2C489B966E47}" srcOrd="1" destOrd="0" parTransId="{6A07D438-705E-4C88-AF60-18B6BA759656}" sibTransId="{13C2F323-7A52-4F0F-8FBD-6033390F1BE0}"/>
    <dgm:cxn modelId="{7C5F884E-3EB6-4DD0-B91A-394FB32087C4}" type="presOf" srcId="{60CEE911-54C4-4091-B44A-2C489B966E47}" destId="{63D76825-7FB4-429D-B3D6-9A123CFE18AE}" srcOrd="0" destOrd="0" presId="urn:microsoft.com/office/officeart/2005/8/layout/chevron2"/>
    <dgm:cxn modelId="{28A58376-0A08-4428-AB98-479E37A5F2E2}" type="presOf" srcId="{08B53495-B5CF-4E8E-B8A5-537E1DAE7143}" destId="{4472EF35-C31D-4549-8C6F-901EB3C9572F}" srcOrd="0" destOrd="0" presId="urn:microsoft.com/office/officeart/2005/8/layout/chevron2"/>
    <dgm:cxn modelId="{CCE5997D-E35E-4618-8E17-97E3C8A71004}" srcId="{60CEE911-54C4-4091-B44A-2C489B966E47}" destId="{08B53495-B5CF-4E8E-B8A5-537E1DAE7143}" srcOrd="0" destOrd="0" parTransId="{02525DD4-51E0-4D6D-9186-9D66C996F112}" sibTransId="{8BA791AE-5BE9-4F54-AA07-50C7079D0A2A}"/>
    <dgm:cxn modelId="{02E38381-732F-4F0A-BDDF-C45610927F30}" type="presOf" srcId="{15EA1FF7-2D2E-4569-B215-142C1EEDED72}" destId="{5882F7EC-B45B-44C9-8AF8-50F96701C685}" srcOrd="0" destOrd="0" presId="urn:microsoft.com/office/officeart/2005/8/layout/chevron2"/>
    <dgm:cxn modelId="{E6C51898-40C2-448A-85BF-40E03CAEDF27}" srcId="{31623A9B-4B2F-40FE-B036-643B3638B23F}" destId="{9232278E-139B-447B-91DB-14D277EC4AD8}" srcOrd="0" destOrd="0" parTransId="{666D2C5C-E853-4970-865F-33182FA3D6A1}" sibTransId="{82C9CC84-35C1-452B-87E2-E9FE576BA591}"/>
    <dgm:cxn modelId="{CABCDCA0-F727-43F0-A751-BED4B1179D90}" type="presOf" srcId="{9232278E-139B-447B-91DB-14D277EC4AD8}" destId="{EA366207-1F4C-41D6-B314-AA1555C37E02}" srcOrd="0" destOrd="0" presId="urn:microsoft.com/office/officeart/2005/8/layout/chevron2"/>
    <dgm:cxn modelId="{958664BC-D3FE-4F4C-A66A-C5B11D667C25}" srcId="{9232278E-139B-447B-91DB-14D277EC4AD8}" destId="{15EA1FF7-2D2E-4569-B215-142C1EEDED72}" srcOrd="0" destOrd="0" parTransId="{F227D691-2199-45A7-AFE1-7E8C60BF1DB1}" sibTransId="{91FDF763-5A30-4166-AB57-17FC89A0A819}"/>
    <dgm:cxn modelId="{EE10B4F1-E618-4553-A2E7-B45B8BD92CA3}" type="presOf" srcId="{47ECA385-D373-4708-BFB2-E16318A58A94}" destId="{F381A010-510E-419A-8F7B-D0E14CF9EDA3}" srcOrd="0" destOrd="0" presId="urn:microsoft.com/office/officeart/2005/8/layout/chevron2"/>
    <dgm:cxn modelId="{819827F8-085E-45BD-B618-A17232E193EF}" type="presOf" srcId="{A6B3F18B-2561-4189-A3AC-640E5740BD79}" destId="{DD68D35C-043B-479E-844C-76F0409CFEB6}" srcOrd="0" destOrd="0" presId="urn:microsoft.com/office/officeart/2005/8/layout/chevron2"/>
    <dgm:cxn modelId="{C4EEF7FD-D8F4-4644-ACD4-7BC0FD271EF8}" type="presOf" srcId="{31623A9B-4B2F-40FE-B036-643B3638B23F}" destId="{5A72E676-DBFC-4117-8B29-DCF02B6FB0FC}" srcOrd="0" destOrd="0" presId="urn:microsoft.com/office/officeart/2005/8/layout/chevron2"/>
    <dgm:cxn modelId="{D1DAA5FD-3684-447F-9CED-1E5450401B62}" type="presParOf" srcId="{5A72E676-DBFC-4117-8B29-DCF02B6FB0FC}" destId="{906C56AB-CA49-4D12-A253-458DC96CAD9F}" srcOrd="0" destOrd="0" presId="urn:microsoft.com/office/officeart/2005/8/layout/chevron2"/>
    <dgm:cxn modelId="{D74DCCB6-7E44-465E-A8D8-0FFF09D9D922}" type="presParOf" srcId="{906C56AB-CA49-4D12-A253-458DC96CAD9F}" destId="{EA366207-1F4C-41D6-B314-AA1555C37E02}" srcOrd="0" destOrd="0" presId="urn:microsoft.com/office/officeart/2005/8/layout/chevron2"/>
    <dgm:cxn modelId="{91F54240-9F6F-4567-993C-947DD37843A3}" type="presParOf" srcId="{906C56AB-CA49-4D12-A253-458DC96CAD9F}" destId="{5882F7EC-B45B-44C9-8AF8-50F96701C685}" srcOrd="1" destOrd="0" presId="urn:microsoft.com/office/officeart/2005/8/layout/chevron2"/>
    <dgm:cxn modelId="{573382EF-1CAB-4D44-B92A-0EE6FB760AC1}" type="presParOf" srcId="{5A72E676-DBFC-4117-8B29-DCF02B6FB0FC}" destId="{C7637EFA-A253-434F-AF61-8D22A4C82ABC}" srcOrd="1" destOrd="0" presId="urn:microsoft.com/office/officeart/2005/8/layout/chevron2"/>
    <dgm:cxn modelId="{B1288AFE-6487-4F95-A067-7075C6EA4AB4}" type="presParOf" srcId="{5A72E676-DBFC-4117-8B29-DCF02B6FB0FC}" destId="{3AE864C3-E6E2-4F01-B166-BAD2F0DB4745}" srcOrd="2" destOrd="0" presId="urn:microsoft.com/office/officeart/2005/8/layout/chevron2"/>
    <dgm:cxn modelId="{CF10D1E8-85F8-49BC-A21B-8E3B8EB44B98}" type="presParOf" srcId="{3AE864C3-E6E2-4F01-B166-BAD2F0DB4745}" destId="{63D76825-7FB4-429D-B3D6-9A123CFE18AE}" srcOrd="0" destOrd="0" presId="urn:microsoft.com/office/officeart/2005/8/layout/chevron2"/>
    <dgm:cxn modelId="{08D4C346-0347-44DA-93DC-C5FCFA92E447}" type="presParOf" srcId="{3AE864C3-E6E2-4F01-B166-BAD2F0DB4745}" destId="{4472EF35-C31D-4549-8C6F-901EB3C9572F}" srcOrd="1" destOrd="0" presId="urn:microsoft.com/office/officeart/2005/8/layout/chevron2"/>
    <dgm:cxn modelId="{7F2AE079-B68B-4416-AA6D-12F555E36E79}" type="presParOf" srcId="{5A72E676-DBFC-4117-8B29-DCF02B6FB0FC}" destId="{17158221-55C4-418D-BA88-F8EFA78F321A}" srcOrd="3" destOrd="0" presId="urn:microsoft.com/office/officeart/2005/8/layout/chevron2"/>
    <dgm:cxn modelId="{40AECE25-813C-4609-B673-8D0A0948AD92}" type="presParOf" srcId="{5A72E676-DBFC-4117-8B29-DCF02B6FB0FC}" destId="{486D67C5-7497-4E9A-8FE7-6BC3C474760C}" srcOrd="4" destOrd="0" presId="urn:microsoft.com/office/officeart/2005/8/layout/chevron2"/>
    <dgm:cxn modelId="{63F808BD-8966-4614-8500-FECFE55093DB}" type="presParOf" srcId="{486D67C5-7497-4E9A-8FE7-6BC3C474760C}" destId="{DD68D35C-043B-479E-844C-76F0409CFEB6}" srcOrd="0" destOrd="0" presId="urn:microsoft.com/office/officeart/2005/8/layout/chevron2"/>
    <dgm:cxn modelId="{340B48C7-CA34-4465-9B31-16C55B3425C4}" type="presParOf" srcId="{486D67C5-7497-4E9A-8FE7-6BC3C474760C}" destId="{F381A010-510E-419A-8F7B-D0E14CF9ED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4E7A4-99CA-42D4-9EF0-6DF3FABA9936}">
      <dsp:nvSpPr>
        <dsp:cNvPr id="0" name=""/>
        <dsp:cNvSpPr/>
      </dsp:nvSpPr>
      <dsp:spPr>
        <a:xfrm>
          <a:off x="0" y="960120"/>
          <a:ext cx="10439399" cy="128016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0A3F1-286E-4551-8CC3-CBA175753405}">
      <dsp:nvSpPr>
        <dsp:cNvPr id="0" name=""/>
        <dsp:cNvSpPr/>
      </dsp:nvSpPr>
      <dsp:spPr>
        <a:xfrm>
          <a:off x="802" y="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Exploratory Data Analysis</a:t>
          </a:r>
        </a:p>
      </dsp:txBody>
      <dsp:txXfrm>
        <a:off x="802" y="0"/>
        <a:ext cx="1286829" cy="1280160"/>
      </dsp:txXfrm>
    </dsp:sp>
    <dsp:sp modelId="{BD6D1753-6F40-4EAC-9DD8-6F2D2B27EEF8}">
      <dsp:nvSpPr>
        <dsp:cNvPr id="0" name=""/>
        <dsp:cNvSpPr/>
      </dsp:nvSpPr>
      <dsp:spPr>
        <a:xfrm>
          <a:off x="484197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F3565-1402-4B64-A1DB-C8227488B187}">
      <dsp:nvSpPr>
        <dsp:cNvPr id="0" name=""/>
        <dsp:cNvSpPr/>
      </dsp:nvSpPr>
      <dsp:spPr>
        <a:xfrm>
          <a:off x="1351973" y="192024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Feature Selection</a:t>
          </a:r>
          <a:endParaRPr lang="en-US" sz="1200" kern="1200" dirty="0"/>
        </a:p>
      </dsp:txBody>
      <dsp:txXfrm>
        <a:off x="1351973" y="1920240"/>
        <a:ext cx="1286829" cy="1280160"/>
      </dsp:txXfrm>
    </dsp:sp>
    <dsp:sp modelId="{2FA08544-9973-47DD-AE9C-601EC59B1FEB}">
      <dsp:nvSpPr>
        <dsp:cNvPr id="0" name=""/>
        <dsp:cNvSpPr/>
      </dsp:nvSpPr>
      <dsp:spPr>
        <a:xfrm>
          <a:off x="1835368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1979F-2AEF-49E8-818A-702C9956B23E}">
      <dsp:nvSpPr>
        <dsp:cNvPr id="0" name=""/>
        <dsp:cNvSpPr/>
      </dsp:nvSpPr>
      <dsp:spPr>
        <a:xfrm>
          <a:off x="2703144" y="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Feature Engineering</a:t>
          </a:r>
        </a:p>
      </dsp:txBody>
      <dsp:txXfrm>
        <a:off x="2703144" y="0"/>
        <a:ext cx="1286829" cy="1280160"/>
      </dsp:txXfrm>
    </dsp:sp>
    <dsp:sp modelId="{10F7D7EF-BEF9-4B78-BED5-EF6105CB91FB}">
      <dsp:nvSpPr>
        <dsp:cNvPr id="0" name=""/>
        <dsp:cNvSpPr/>
      </dsp:nvSpPr>
      <dsp:spPr>
        <a:xfrm>
          <a:off x="3186538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A145D-2B50-4AAB-822B-66ECA1D36D7C}">
      <dsp:nvSpPr>
        <dsp:cNvPr id="0" name=""/>
        <dsp:cNvSpPr/>
      </dsp:nvSpPr>
      <dsp:spPr>
        <a:xfrm>
          <a:off x="4054314" y="192024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Preprocessing</a:t>
          </a:r>
        </a:p>
      </dsp:txBody>
      <dsp:txXfrm>
        <a:off x="4054314" y="1920240"/>
        <a:ext cx="1286829" cy="1280160"/>
      </dsp:txXfrm>
    </dsp:sp>
    <dsp:sp modelId="{7C377DDF-6089-4898-B445-3A1D17D7F186}">
      <dsp:nvSpPr>
        <dsp:cNvPr id="0" name=""/>
        <dsp:cNvSpPr/>
      </dsp:nvSpPr>
      <dsp:spPr>
        <a:xfrm>
          <a:off x="4537709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824B2-4396-487C-8495-DCAC7D0B7E90}">
      <dsp:nvSpPr>
        <dsp:cNvPr id="0" name=""/>
        <dsp:cNvSpPr/>
      </dsp:nvSpPr>
      <dsp:spPr>
        <a:xfrm>
          <a:off x="5405485" y="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Model Training</a:t>
          </a:r>
          <a:endParaRPr lang="en-US" sz="1200" kern="1200" dirty="0"/>
        </a:p>
      </dsp:txBody>
      <dsp:txXfrm>
        <a:off x="5405485" y="0"/>
        <a:ext cx="1286829" cy="1280160"/>
      </dsp:txXfrm>
    </dsp:sp>
    <dsp:sp modelId="{B121F4EC-B28B-452B-A8BB-B7025BECF570}">
      <dsp:nvSpPr>
        <dsp:cNvPr id="0" name=""/>
        <dsp:cNvSpPr/>
      </dsp:nvSpPr>
      <dsp:spPr>
        <a:xfrm>
          <a:off x="5888880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E6AB8-C781-4ECD-9202-5D9D182E1FB3}">
      <dsp:nvSpPr>
        <dsp:cNvPr id="0" name=""/>
        <dsp:cNvSpPr/>
      </dsp:nvSpPr>
      <dsp:spPr>
        <a:xfrm>
          <a:off x="6756656" y="192024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 Selection</a:t>
          </a:r>
        </a:p>
      </dsp:txBody>
      <dsp:txXfrm>
        <a:off x="6756656" y="1920240"/>
        <a:ext cx="1286829" cy="1280160"/>
      </dsp:txXfrm>
    </dsp:sp>
    <dsp:sp modelId="{18D57252-3104-43FD-A040-1A0B5B557427}">
      <dsp:nvSpPr>
        <dsp:cNvPr id="0" name=""/>
        <dsp:cNvSpPr/>
      </dsp:nvSpPr>
      <dsp:spPr>
        <a:xfrm>
          <a:off x="7240050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A1B9C-6432-4D04-B0AC-519F1D1589CE}">
      <dsp:nvSpPr>
        <dsp:cNvPr id="0" name=""/>
        <dsp:cNvSpPr/>
      </dsp:nvSpPr>
      <dsp:spPr>
        <a:xfrm>
          <a:off x="8107827" y="0"/>
          <a:ext cx="1286829" cy="1280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Deploy the Model</a:t>
          </a:r>
        </a:p>
      </dsp:txBody>
      <dsp:txXfrm>
        <a:off x="8107827" y="0"/>
        <a:ext cx="1286829" cy="1280160"/>
      </dsp:txXfrm>
    </dsp:sp>
    <dsp:sp modelId="{480F9DA3-9D1B-45BF-9163-F9AB83CFA2BA}">
      <dsp:nvSpPr>
        <dsp:cNvPr id="0" name=""/>
        <dsp:cNvSpPr/>
      </dsp:nvSpPr>
      <dsp:spPr>
        <a:xfrm>
          <a:off x="8591221" y="1440180"/>
          <a:ext cx="320040" cy="320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6BA5A-F754-4432-A91B-D86715A5124A}">
      <dsp:nvSpPr>
        <dsp:cNvPr id="0" name=""/>
        <dsp:cNvSpPr/>
      </dsp:nvSpPr>
      <dsp:spPr>
        <a:xfrm>
          <a:off x="3020" y="0"/>
          <a:ext cx="2414867" cy="124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Tính</a:t>
          </a:r>
          <a:r>
            <a:rPr lang="en-US" sz="2000" kern="1200" dirty="0"/>
            <a:t> </a:t>
          </a:r>
          <a:r>
            <a:rPr lang="en-US" sz="2000" kern="1200" dirty="0" err="1"/>
            <a:t>độ</a:t>
          </a:r>
          <a:r>
            <a:rPr lang="en-US" sz="2000" kern="1200" dirty="0"/>
            <a:t> </a:t>
          </a:r>
          <a:r>
            <a:rPr lang="en-US" sz="2000" kern="1200" dirty="0" err="1"/>
            <a:t>tuổi</a:t>
          </a:r>
          <a:r>
            <a:rPr lang="en-US" sz="2000" kern="1200" dirty="0"/>
            <a:t> </a:t>
          </a:r>
          <a:r>
            <a:rPr lang="en-US" sz="2000" kern="1200" dirty="0" err="1"/>
            <a:t>của</a:t>
          </a:r>
          <a:r>
            <a:rPr lang="en-US" sz="2000" kern="1200" dirty="0"/>
            <a:t> </a:t>
          </a:r>
          <a:r>
            <a:rPr lang="en-US" sz="2000" kern="1200" dirty="0" err="1"/>
            <a:t>tài</a:t>
          </a:r>
          <a:r>
            <a:rPr lang="en-US" sz="2000" kern="1200" dirty="0"/>
            <a:t> </a:t>
          </a:r>
          <a:r>
            <a:rPr lang="en-US" sz="2000" kern="1200" dirty="0" err="1"/>
            <a:t>khoản</a:t>
          </a:r>
          <a:r>
            <a:rPr lang="en-US" sz="2000" kern="1200" dirty="0"/>
            <a:t> </a:t>
          </a:r>
          <a:r>
            <a:rPr lang="en-US" sz="2000" kern="1200" dirty="0" err="1"/>
            <a:t>cho</a:t>
          </a:r>
          <a:r>
            <a:rPr lang="en-US" sz="2000" kern="1200" dirty="0"/>
            <a:t> </a:t>
          </a:r>
          <a:r>
            <a:rPr lang="en-US" sz="2000" kern="1200" dirty="0" err="1"/>
            <a:t>mỗi</a:t>
          </a:r>
          <a:r>
            <a:rPr lang="en-US" sz="2000" kern="1200" dirty="0"/>
            <a:t> </a:t>
          </a:r>
          <a:r>
            <a:rPr lang="en-US" sz="2000" kern="1200" dirty="0" err="1"/>
            <a:t>khách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endParaRPr lang="en-US" sz="2000" kern="1200" dirty="0"/>
        </a:p>
      </dsp:txBody>
      <dsp:txXfrm>
        <a:off x="39624" y="36604"/>
        <a:ext cx="2341659" cy="1176533"/>
      </dsp:txXfrm>
    </dsp:sp>
    <dsp:sp modelId="{25CA5A18-EC31-48E3-95D3-758733B54DCD}">
      <dsp:nvSpPr>
        <dsp:cNvPr id="0" name=""/>
        <dsp:cNvSpPr/>
      </dsp:nvSpPr>
      <dsp:spPr>
        <a:xfrm>
          <a:off x="2659374" y="325426"/>
          <a:ext cx="511951" cy="598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59374" y="445203"/>
        <a:ext cx="358366" cy="359333"/>
      </dsp:txXfrm>
    </dsp:sp>
    <dsp:sp modelId="{832EBCEA-75C3-408A-B907-2CB1DA85C106}">
      <dsp:nvSpPr>
        <dsp:cNvPr id="0" name=""/>
        <dsp:cNvSpPr/>
      </dsp:nvSpPr>
      <dsp:spPr>
        <a:xfrm>
          <a:off x="3383834" y="0"/>
          <a:ext cx="2743192" cy="124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Xác</a:t>
          </a:r>
          <a:r>
            <a:rPr lang="en-US" sz="2000" kern="1200" dirty="0"/>
            <a:t> </a:t>
          </a:r>
          <a:r>
            <a:rPr lang="en-US" sz="2000" kern="1200" dirty="0" err="1"/>
            <a:t>định</a:t>
          </a:r>
          <a:r>
            <a:rPr lang="en-US" sz="2000" kern="1200" dirty="0"/>
            <a:t> </a:t>
          </a:r>
          <a:r>
            <a:rPr lang="en-US" sz="2000" kern="1200" dirty="0" err="1"/>
            <a:t>khách</a:t>
          </a:r>
          <a:r>
            <a:rPr lang="en-US" sz="2000" kern="1200" dirty="0"/>
            <a:t> </a:t>
          </a:r>
          <a:r>
            <a:rPr lang="en-US" sz="2000" kern="1200" dirty="0" err="1"/>
            <a:t>hàng</a:t>
          </a:r>
          <a:r>
            <a:rPr lang="en-US" sz="2000" kern="1200" dirty="0"/>
            <a:t> </a:t>
          </a:r>
          <a:r>
            <a:rPr lang="en-US" sz="2000" kern="1200" dirty="0" err="1"/>
            <a:t>có</a:t>
          </a:r>
          <a:r>
            <a:rPr lang="en-US" sz="2000" kern="1200" dirty="0"/>
            <a:t> </a:t>
          </a:r>
          <a:r>
            <a:rPr lang="en-US" sz="2000" kern="1200" dirty="0" err="1"/>
            <a:t>rủi</a:t>
          </a:r>
          <a:r>
            <a:rPr lang="en-US" sz="2000" kern="1200" dirty="0"/>
            <a:t> </a:t>
          </a:r>
          <a:r>
            <a:rPr lang="en-US" sz="2000" kern="1200" dirty="0" err="1"/>
            <a:t>ro</a:t>
          </a:r>
          <a:r>
            <a:rPr lang="en-US" sz="2000" kern="1200" dirty="0"/>
            <a:t> </a:t>
          </a:r>
          <a:r>
            <a:rPr lang="en-US" sz="2000" kern="1200" dirty="0" err="1"/>
            <a:t>tín</a:t>
          </a:r>
          <a:r>
            <a:rPr lang="en-US" sz="2000" kern="1200" dirty="0"/>
            <a:t> </a:t>
          </a:r>
          <a:r>
            <a:rPr lang="en-US" sz="2000" kern="1200" dirty="0" err="1"/>
            <a:t>dụng</a:t>
          </a:r>
          <a:r>
            <a:rPr lang="en-US" sz="2000" kern="1200" dirty="0"/>
            <a:t> </a:t>
          </a:r>
          <a:r>
            <a:rPr lang="en-US" sz="2000" kern="1200" dirty="0" err="1"/>
            <a:t>mức</a:t>
          </a:r>
          <a:r>
            <a:rPr lang="en-US" sz="2000" kern="1200" dirty="0"/>
            <a:t> STATUS</a:t>
          </a:r>
        </a:p>
      </dsp:txBody>
      <dsp:txXfrm>
        <a:off x="3420438" y="36604"/>
        <a:ext cx="2669984" cy="1176533"/>
      </dsp:txXfrm>
    </dsp:sp>
    <dsp:sp modelId="{01D97C04-08AC-49EF-9634-DE1F221003CD}">
      <dsp:nvSpPr>
        <dsp:cNvPr id="0" name=""/>
        <dsp:cNvSpPr/>
      </dsp:nvSpPr>
      <dsp:spPr>
        <a:xfrm>
          <a:off x="6368513" y="325426"/>
          <a:ext cx="511951" cy="598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368513" y="445203"/>
        <a:ext cx="358366" cy="359333"/>
      </dsp:txXfrm>
    </dsp:sp>
    <dsp:sp modelId="{99D5C37E-0E3F-4244-9367-7E007EC524E9}">
      <dsp:nvSpPr>
        <dsp:cNvPr id="0" name=""/>
        <dsp:cNvSpPr/>
      </dsp:nvSpPr>
      <dsp:spPr>
        <a:xfrm>
          <a:off x="7092973" y="0"/>
          <a:ext cx="2414867" cy="1249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Thống</a:t>
          </a:r>
          <a:r>
            <a:rPr lang="en-US" sz="2000" kern="1200" dirty="0"/>
            <a:t> </a:t>
          </a:r>
          <a:r>
            <a:rPr lang="en-US" sz="2000" kern="1200" dirty="0" err="1"/>
            <a:t>kê</a:t>
          </a:r>
          <a:r>
            <a:rPr lang="en-US" sz="2000" kern="1200" dirty="0"/>
            <a:t> </a:t>
          </a:r>
          <a:r>
            <a:rPr lang="en-US" sz="2000" kern="1200" dirty="0" err="1"/>
            <a:t>dữ</a:t>
          </a:r>
          <a:r>
            <a:rPr lang="en-US" sz="2000" kern="1200" dirty="0"/>
            <a:t> </a:t>
          </a:r>
          <a:r>
            <a:rPr lang="en-US" sz="2000" kern="1200" dirty="0" err="1"/>
            <a:t>liệu</a:t>
          </a:r>
          <a:r>
            <a:rPr lang="en-US" sz="2000" kern="1200" dirty="0"/>
            <a:t> </a:t>
          </a:r>
          <a:r>
            <a:rPr lang="en-US" sz="2000" kern="1200" dirty="0" err="1"/>
            <a:t>vào</a:t>
          </a:r>
          <a:r>
            <a:rPr lang="en-US" sz="2000" kern="1200" dirty="0"/>
            <a:t> </a:t>
          </a:r>
          <a:r>
            <a:rPr lang="en-US" sz="2000" kern="1200" dirty="0" err="1"/>
            <a:t>cột</a:t>
          </a:r>
          <a:r>
            <a:rPr lang="en-US" sz="2000" kern="1200" dirty="0"/>
            <a:t> </a:t>
          </a:r>
          <a:r>
            <a:rPr lang="en-US" sz="2000" kern="1200" dirty="0" err="1"/>
            <a:t>biến</a:t>
          </a:r>
          <a:r>
            <a:rPr lang="en-US" sz="2000" kern="1200" dirty="0"/>
            <a:t> </a:t>
          </a:r>
          <a:r>
            <a:rPr lang="en-US" sz="2000" kern="1200" dirty="0" err="1"/>
            <a:t>mục</a:t>
          </a:r>
          <a:r>
            <a:rPr lang="en-US" sz="2000" kern="1200" dirty="0"/>
            <a:t> </a:t>
          </a:r>
          <a:r>
            <a:rPr lang="en-US" sz="2000" kern="1200" dirty="0" err="1"/>
            <a:t>tiêu</a:t>
          </a:r>
          <a:r>
            <a:rPr lang="en-US" sz="2000" kern="1200" dirty="0"/>
            <a:t> “</a:t>
          </a:r>
          <a:r>
            <a:rPr lang="en-US" sz="2000" kern="1200" dirty="0" err="1"/>
            <a:t>IsHighRisk</a:t>
          </a:r>
          <a:r>
            <a:rPr lang="en-US" sz="2000" kern="1200" dirty="0"/>
            <a:t>”</a:t>
          </a:r>
        </a:p>
      </dsp:txBody>
      <dsp:txXfrm>
        <a:off x="7129577" y="36604"/>
        <a:ext cx="2341659" cy="11765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15622-8A46-45CF-A72A-2856B699B374}">
      <dsp:nvSpPr>
        <dsp:cNvPr id="0" name=""/>
        <dsp:cNvSpPr/>
      </dsp:nvSpPr>
      <dsp:spPr>
        <a:xfrm>
          <a:off x="519095" y="684236"/>
          <a:ext cx="2512031" cy="275157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Xử</a:t>
          </a:r>
          <a:r>
            <a:rPr lang="en-US" sz="1400" kern="1200" dirty="0"/>
            <a:t> </a:t>
          </a:r>
          <a:r>
            <a:rPr lang="en-US" sz="1400" kern="1200" dirty="0" err="1"/>
            <a:t>lý</a:t>
          </a:r>
          <a:r>
            <a:rPr lang="en-US" sz="1400" kern="1200" dirty="0"/>
            <a:t> </a:t>
          </a:r>
          <a:r>
            <a:rPr lang="en-US" sz="1400" kern="1200" dirty="0" err="1"/>
            <a:t>ngoại</a:t>
          </a:r>
          <a:r>
            <a:rPr lang="en-US" sz="1400" kern="1200" dirty="0"/>
            <a:t> </a:t>
          </a:r>
          <a:r>
            <a:rPr lang="en-US" sz="1400" kern="1200" dirty="0" err="1"/>
            <a:t>lệ</a:t>
          </a:r>
          <a:r>
            <a:rPr lang="en-US" sz="1400" kern="1200" dirty="0"/>
            <a:t> Outliers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Chuẩn</a:t>
          </a:r>
          <a:r>
            <a:rPr lang="en-US" sz="1400" kern="1200" dirty="0"/>
            <a:t> </a:t>
          </a:r>
          <a:r>
            <a:rPr lang="en-US" sz="1400" kern="1200" dirty="0" err="1"/>
            <a:t>hóa</a:t>
          </a:r>
          <a:r>
            <a:rPr lang="en-US" sz="1400" kern="1200" dirty="0"/>
            <a:t> </a:t>
          </a:r>
          <a:r>
            <a:rPr lang="en-US" sz="1400" kern="1200" dirty="0" err="1"/>
            <a:t>và</a:t>
          </a:r>
          <a:r>
            <a:rPr lang="en-US" sz="1400" kern="1200" dirty="0"/>
            <a:t> </a:t>
          </a:r>
          <a:r>
            <a:rPr lang="en-US" sz="1400" kern="1200" dirty="0" err="1"/>
            <a:t>chuyển</a:t>
          </a:r>
          <a:r>
            <a:rPr lang="en-US" sz="1400" kern="1200" dirty="0"/>
            <a:t> </a:t>
          </a:r>
          <a:r>
            <a:rPr lang="en-US" sz="1400" kern="1200" dirty="0" err="1"/>
            <a:t>đổi</a:t>
          </a:r>
          <a:r>
            <a:rPr lang="en-US" sz="1400" kern="1200" dirty="0"/>
            <a:t> </a:t>
          </a:r>
          <a:r>
            <a:rPr lang="en-US" sz="1400" kern="1200" dirty="0" err="1"/>
            <a:t>dữ</a:t>
          </a:r>
          <a:r>
            <a:rPr lang="en-US" sz="1400" kern="1200" dirty="0"/>
            <a:t> </a:t>
          </a:r>
          <a:r>
            <a:rPr lang="en-US" sz="1400" kern="1200" dirty="0" err="1"/>
            <a:t>liệu</a:t>
          </a:r>
          <a:r>
            <a:rPr lang="en-US" sz="1400" kern="1200" dirty="0"/>
            <a:t> </a:t>
          </a:r>
          <a:r>
            <a:rPr lang="en-US" sz="1400" kern="1200" dirty="0" err="1"/>
            <a:t>phù</a:t>
          </a:r>
          <a:r>
            <a:rPr lang="en-US" sz="1400" kern="1200" dirty="0"/>
            <a:t> </a:t>
          </a:r>
          <a:r>
            <a:rPr lang="en-US" sz="1400" kern="1200" dirty="0" err="1"/>
            <a:t>hợp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Đặc</a:t>
          </a:r>
          <a:r>
            <a:rPr lang="en-US" sz="1400" kern="1200" dirty="0"/>
            <a:t> </a:t>
          </a:r>
          <a:r>
            <a:rPr lang="en-US" sz="1400" kern="1200" dirty="0" err="1"/>
            <a:t>trưng</a:t>
          </a:r>
          <a:r>
            <a:rPr lang="en-US" sz="1400" kern="1200" dirty="0"/>
            <a:t>: Family member count, Income, Employment length</a:t>
          </a:r>
        </a:p>
      </dsp:txBody>
      <dsp:txXfrm>
        <a:off x="582416" y="747557"/>
        <a:ext cx="2385389" cy="2035313"/>
      </dsp:txXfrm>
    </dsp:sp>
    <dsp:sp modelId="{6A63D16E-EEE6-4267-97EA-5AD7D2BC4E84}">
      <dsp:nvSpPr>
        <dsp:cNvPr id="0" name=""/>
        <dsp:cNvSpPr/>
      </dsp:nvSpPr>
      <dsp:spPr>
        <a:xfrm>
          <a:off x="1600188" y="914408"/>
          <a:ext cx="3815745" cy="2889840"/>
        </a:xfrm>
        <a:prstGeom prst="leftCircularArrow">
          <a:avLst>
            <a:gd name="adj1" fmla="val 3821"/>
            <a:gd name="adj2" fmla="val 477727"/>
            <a:gd name="adj3" fmla="val 2249962"/>
            <a:gd name="adj4" fmla="val 9021213"/>
            <a:gd name="adj5" fmla="val 445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8C6CF4-EDEB-4539-A36D-E0355B626199}">
      <dsp:nvSpPr>
        <dsp:cNvPr id="0" name=""/>
        <dsp:cNvSpPr/>
      </dsp:nvSpPr>
      <dsp:spPr>
        <a:xfrm>
          <a:off x="1096066" y="2636098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Cleaning</a:t>
          </a:r>
        </a:p>
      </dsp:txBody>
      <dsp:txXfrm>
        <a:off x="1121375" y="2661407"/>
        <a:ext cx="2122325" cy="813490"/>
      </dsp:txXfrm>
    </dsp:sp>
    <dsp:sp modelId="{E83793B4-2C5C-4D90-82FA-E5EE4745664D}">
      <dsp:nvSpPr>
        <dsp:cNvPr id="0" name=""/>
        <dsp:cNvSpPr/>
      </dsp:nvSpPr>
      <dsp:spPr>
        <a:xfrm>
          <a:off x="3794789" y="988658"/>
          <a:ext cx="2444561" cy="213662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Loại</a:t>
          </a:r>
          <a:r>
            <a:rPr lang="en-US" sz="1400" kern="1200" dirty="0"/>
            <a:t> </a:t>
          </a:r>
          <a:r>
            <a:rPr lang="en-US" sz="1400" kern="1200" dirty="0" err="1"/>
            <a:t>bỏ</a:t>
          </a:r>
          <a:r>
            <a:rPr lang="en-US" sz="1400" kern="1200" dirty="0"/>
            <a:t> </a:t>
          </a:r>
          <a:r>
            <a:rPr lang="en-US" sz="1400" kern="1200" dirty="0" err="1"/>
            <a:t>đặc</a:t>
          </a:r>
          <a:r>
            <a:rPr lang="en-US" sz="1400" kern="1200" dirty="0"/>
            <a:t> </a:t>
          </a:r>
          <a:r>
            <a:rPr lang="en-US" sz="1400" kern="1200" dirty="0" err="1"/>
            <a:t>trưng</a:t>
          </a:r>
          <a:r>
            <a:rPr lang="en-US" sz="1400" kern="1200" dirty="0"/>
            <a:t> </a:t>
          </a:r>
          <a:r>
            <a:rPr lang="en-US" sz="1400" kern="1200" dirty="0" err="1"/>
            <a:t>không</a:t>
          </a:r>
          <a:r>
            <a:rPr lang="en-US" sz="1400" kern="1200" dirty="0"/>
            <a:t> </a:t>
          </a:r>
          <a:r>
            <a:rPr lang="en-US" sz="1400" kern="1200" dirty="0" err="1"/>
            <a:t>phù</a:t>
          </a:r>
          <a:r>
            <a:rPr lang="en-US" sz="1400" kern="1200" dirty="0"/>
            <a:t> </a:t>
          </a:r>
          <a:r>
            <a:rPr lang="en-US" sz="1400" kern="1200" dirty="0" err="1"/>
            <a:t>hợp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Đặc</a:t>
          </a:r>
          <a:r>
            <a:rPr lang="en-US" sz="1400" kern="1200" dirty="0"/>
            <a:t> </a:t>
          </a:r>
          <a:r>
            <a:rPr lang="en-US" sz="1400" kern="1200" dirty="0" err="1"/>
            <a:t>trưng</a:t>
          </a:r>
          <a:r>
            <a:rPr lang="en-US" sz="1400" kern="1200" dirty="0"/>
            <a:t>:  ID, Has a mobile phone, Children count, Job title, Account age</a:t>
          </a:r>
        </a:p>
      </dsp:txBody>
      <dsp:txXfrm>
        <a:off x="3843959" y="1495676"/>
        <a:ext cx="2346221" cy="1580434"/>
      </dsp:txXfrm>
    </dsp:sp>
    <dsp:sp modelId="{DC2A0ADB-DCE3-4BF4-9952-0394865777AC}">
      <dsp:nvSpPr>
        <dsp:cNvPr id="0" name=""/>
        <dsp:cNvSpPr/>
      </dsp:nvSpPr>
      <dsp:spPr>
        <a:xfrm>
          <a:off x="5275271" y="-153483"/>
          <a:ext cx="3589955" cy="4777704"/>
        </a:xfrm>
        <a:prstGeom prst="circularArrow">
          <a:avLst>
            <a:gd name="adj1" fmla="val 3171"/>
            <a:gd name="adj2" fmla="val 390347"/>
            <a:gd name="adj3" fmla="val 19440280"/>
            <a:gd name="adj4" fmla="val 12581648"/>
            <a:gd name="adj5" fmla="val 3699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29D1FDE-4DD7-4FA5-8C70-0C747477B66C}">
      <dsp:nvSpPr>
        <dsp:cNvPr id="0" name=""/>
        <dsp:cNvSpPr/>
      </dsp:nvSpPr>
      <dsp:spPr>
        <a:xfrm>
          <a:off x="4338025" y="616790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 Selection</a:t>
          </a:r>
        </a:p>
      </dsp:txBody>
      <dsp:txXfrm>
        <a:off x="4363334" y="642099"/>
        <a:ext cx="2122325" cy="813490"/>
      </dsp:txXfrm>
    </dsp:sp>
    <dsp:sp modelId="{69C28D3B-E083-42DF-9EA0-916CA12125A9}">
      <dsp:nvSpPr>
        <dsp:cNvPr id="0" name=""/>
        <dsp:cNvSpPr/>
      </dsp:nvSpPr>
      <dsp:spPr>
        <a:xfrm>
          <a:off x="7036749" y="1371602"/>
          <a:ext cx="2931713" cy="137159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Mã</a:t>
          </a:r>
          <a:r>
            <a:rPr lang="en-US" sz="1400" kern="1200" dirty="0"/>
            <a:t> </a:t>
          </a:r>
          <a:r>
            <a:rPr lang="en-US" sz="1400" kern="1200" dirty="0" err="1"/>
            <a:t>hóa</a:t>
          </a:r>
          <a:r>
            <a:rPr lang="en-US" sz="1400" kern="1200" dirty="0"/>
            <a:t> One-Hot Encoding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Mã</a:t>
          </a:r>
          <a:r>
            <a:rPr lang="en-US" sz="1400" kern="1200" dirty="0"/>
            <a:t> </a:t>
          </a:r>
          <a:r>
            <a:rPr lang="en-US" sz="1400" kern="1200" dirty="0" err="1"/>
            <a:t>hóa</a:t>
          </a:r>
          <a:r>
            <a:rPr lang="en-US" sz="1400" kern="1200" dirty="0"/>
            <a:t> Ordinal Encoding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Cân</a:t>
          </a:r>
          <a:r>
            <a:rPr lang="en-US" sz="1400" kern="1200" dirty="0"/>
            <a:t> </a:t>
          </a:r>
          <a:r>
            <a:rPr lang="en-US" sz="1400" kern="1200" dirty="0" err="1"/>
            <a:t>bằng</a:t>
          </a:r>
          <a:r>
            <a:rPr lang="en-US" sz="1400" kern="1200" dirty="0"/>
            <a:t> </a:t>
          </a:r>
          <a:r>
            <a:rPr lang="en-US" sz="1400" kern="1200" dirty="0" err="1"/>
            <a:t>dữ</a:t>
          </a:r>
          <a:r>
            <a:rPr lang="en-US" sz="1400" kern="1200" dirty="0"/>
            <a:t> </a:t>
          </a:r>
          <a:r>
            <a:rPr lang="en-US" sz="1400" kern="1200" dirty="0" err="1"/>
            <a:t>liệu</a:t>
          </a:r>
          <a:r>
            <a:rPr lang="en-US" sz="1400" kern="1200" dirty="0"/>
            <a:t> </a:t>
          </a:r>
          <a:r>
            <a:rPr lang="en-US" sz="1400" kern="1200" dirty="0" err="1"/>
            <a:t>với</a:t>
          </a:r>
          <a:r>
            <a:rPr lang="en-US" sz="1400" kern="1200" dirty="0"/>
            <a:t> SMOTE</a:t>
          </a:r>
        </a:p>
      </dsp:txBody>
      <dsp:txXfrm>
        <a:off x="7068313" y="1403166"/>
        <a:ext cx="2868585" cy="1014554"/>
      </dsp:txXfrm>
    </dsp:sp>
    <dsp:sp modelId="{047F5837-10E2-4FFC-A492-DB8A19EF48CA}">
      <dsp:nvSpPr>
        <dsp:cNvPr id="0" name=""/>
        <dsp:cNvSpPr/>
      </dsp:nvSpPr>
      <dsp:spPr>
        <a:xfrm>
          <a:off x="7865477" y="2285996"/>
          <a:ext cx="2172943" cy="8641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Feature Engineering</a:t>
          </a:r>
        </a:p>
      </dsp:txBody>
      <dsp:txXfrm>
        <a:off x="7890786" y="2311305"/>
        <a:ext cx="2122325" cy="8134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66207-1F4C-41D6-B314-AA1555C37E02}">
      <dsp:nvSpPr>
        <dsp:cNvPr id="0" name=""/>
        <dsp:cNvSpPr/>
      </dsp:nvSpPr>
      <dsp:spPr>
        <a:xfrm rot="5400000">
          <a:off x="-137199" y="138387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1</a:t>
          </a:r>
        </a:p>
      </dsp:txBody>
      <dsp:txXfrm rot="-5400000">
        <a:off x="0" y="321319"/>
        <a:ext cx="640262" cy="274398"/>
      </dsp:txXfrm>
    </dsp:sp>
    <dsp:sp modelId="{5882F7EC-B45B-44C9-8AF8-50F96701C685}">
      <dsp:nvSpPr>
        <dsp:cNvPr id="0" name=""/>
        <dsp:cNvSpPr/>
      </dsp:nvSpPr>
      <dsp:spPr>
        <a:xfrm rot="5400000">
          <a:off x="4312350" y="-3670899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Xét</a:t>
          </a:r>
          <a:r>
            <a:rPr lang="en-US" sz="1700" kern="1200" dirty="0"/>
            <a:t> </a:t>
          </a:r>
          <a:r>
            <a:rPr lang="en-US" sz="1700" kern="1200" dirty="0" err="1"/>
            <a:t>từng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chia </a:t>
          </a:r>
          <a:r>
            <a:rPr lang="en-US" sz="1700" kern="1200" dirty="0" err="1"/>
            <a:t>cho</a:t>
          </a:r>
          <a:r>
            <a:rPr lang="en-US" sz="1700" kern="1200" dirty="0"/>
            <a:t> m </a:t>
          </a:r>
          <a:r>
            <a:rPr lang="en-US" sz="1700" kern="1200" dirty="0" err="1"/>
            <a:t>đặc</a:t>
          </a:r>
          <a:r>
            <a:rPr lang="en-US" sz="1700" kern="1200" dirty="0"/>
            <a:t> </a:t>
          </a:r>
          <a:r>
            <a:rPr lang="en-US" sz="1700" kern="1200" dirty="0" err="1"/>
            <a:t>trưng</a:t>
          </a:r>
          <a:r>
            <a:rPr lang="en-US" sz="1700" kern="1200" dirty="0"/>
            <a:t> =&gt; </a:t>
          </a:r>
          <a:r>
            <a:rPr lang="en-US" sz="1700" kern="1200" dirty="0" err="1"/>
            <a:t>lấy</a:t>
          </a:r>
          <a:r>
            <a:rPr lang="en-US" sz="1700" kern="1200" dirty="0"/>
            <a:t> </a:t>
          </a:r>
          <a:r>
            <a:rPr lang="en-US" sz="1700" kern="1200" dirty="0" err="1"/>
            <a:t>trung</a:t>
          </a:r>
          <a:r>
            <a:rPr lang="en-US" sz="1700" kern="1200" dirty="0"/>
            <a:t> </a:t>
          </a:r>
          <a:r>
            <a:rPr lang="en-US" sz="1700" kern="1200" dirty="0" err="1"/>
            <a:t>bình</a:t>
          </a:r>
          <a:r>
            <a:rPr lang="en-US" sz="1700" kern="1200" dirty="0"/>
            <a:t> </a:t>
          </a:r>
          <a:r>
            <a:rPr lang="en-US" sz="1700" kern="1200" dirty="0" err="1"/>
            <a:t>hai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</a:t>
          </a:r>
          <a:r>
            <a:rPr lang="en-US" sz="1700" kern="1200" dirty="0" err="1"/>
            <a:t>gần</a:t>
          </a:r>
          <a:r>
            <a:rPr lang="en-US" sz="1700" kern="1200" dirty="0"/>
            <a:t> </a:t>
          </a:r>
          <a:r>
            <a:rPr lang="en-US" sz="1700" kern="1200" dirty="0" err="1"/>
            <a:t>nhất</a:t>
          </a:r>
          <a:r>
            <a:rPr lang="en-US" sz="1700" kern="1200" dirty="0"/>
            <a:t> </a:t>
          </a:r>
          <a:r>
            <a:rPr lang="en-US" sz="1700" kern="1200" dirty="0" err="1"/>
            <a:t>sau</a:t>
          </a:r>
          <a:r>
            <a:rPr lang="en-US" sz="1700" kern="1200" dirty="0"/>
            <a:t> </a:t>
          </a:r>
          <a:r>
            <a:rPr lang="en-US" sz="1700" kern="1200" dirty="0" err="1"/>
            <a:t>khi</a:t>
          </a:r>
          <a:r>
            <a:rPr lang="en-US" sz="1700" kern="1200" dirty="0"/>
            <a:t> </a:t>
          </a:r>
          <a:r>
            <a:rPr lang="en-US" sz="1700" kern="1200" dirty="0" err="1"/>
            <a:t>đã</a:t>
          </a:r>
          <a:r>
            <a:rPr lang="en-US" sz="1700" kern="1200" dirty="0"/>
            <a:t> </a:t>
          </a:r>
          <a:r>
            <a:rPr lang="en-US" sz="1700" kern="1200" dirty="0" err="1"/>
            <a:t>sắp</a:t>
          </a:r>
          <a:r>
            <a:rPr lang="en-US" sz="1700" kern="1200" dirty="0"/>
            <a:t> </a:t>
          </a:r>
          <a:r>
            <a:rPr lang="en-US" sz="1700" kern="1200" dirty="0" err="1"/>
            <a:t>xếp</a:t>
          </a:r>
          <a:endParaRPr lang="en-US" sz="1700" kern="1200" dirty="0"/>
        </a:p>
      </dsp:txBody>
      <dsp:txXfrm rot="-5400000">
        <a:off x="640263" y="30211"/>
        <a:ext cx="7909681" cy="536483"/>
      </dsp:txXfrm>
    </dsp:sp>
    <dsp:sp modelId="{63D76825-7FB4-429D-B3D6-9A123CFE18AE}">
      <dsp:nvSpPr>
        <dsp:cNvPr id="0" name=""/>
        <dsp:cNvSpPr/>
      </dsp:nvSpPr>
      <dsp:spPr>
        <a:xfrm rot="5400000">
          <a:off x="-137199" y="860968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2</a:t>
          </a:r>
        </a:p>
      </dsp:txBody>
      <dsp:txXfrm rot="-5400000">
        <a:off x="0" y="1043900"/>
        <a:ext cx="640262" cy="274398"/>
      </dsp:txXfrm>
    </dsp:sp>
    <dsp:sp modelId="{4472EF35-C31D-4549-8C6F-901EB3C9572F}">
      <dsp:nvSpPr>
        <dsp:cNvPr id="0" name=""/>
        <dsp:cNvSpPr/>
      </dsp:nvSpPr>
      <dsp:spPr>
        <a:xfrm rot="5400000">
          <a:off x="4312350" y="-2948317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Chọn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chia </a:t>
          </a:r>
          <a:r>
            <a:rPr lang="en-US" sz="1700" kern="1200" dirty="0" err="1"/>
            <a:t>có</a:t>
          </a:r>
          <a:r>
            <a:rPr lang="en-US" sz="1700" kern="1200" dirty="0"/>
            <a:t> Friedman </a:t>
          </a:r>
          <a:r>
            <a:rPr lang="en-US" sz="1700" kern="1200" dirty="0" err="1"/>
            <a:t>MSE</a:t>
          </a:r>
          <a:r>
            <a:rPr lang="en-US" sz="1700" kern="1200" dirty="0"/>
            <a:t> </a:t>
          </a:r>
          <a:r>
            <a:rPr lang="en-US" sz="1700" kern="1200" dirty="0" err="1"/>
            <a:t>đạt</a:t>
          </a:r>
          <a:r>
            <a:rPr lang="en-US" sz="1700" kern="1200" dirty="0"/>
            <a:t> </a:t>
          </a:r>
          <a:r>
            <a:rPr lang="en-US" sz="1700" kern="1200" dirty="0" err="1"/>
            <a:t>GTNN</a:t>
          </a:r>
          <a:endParaRPr lang="en-US" sz="1700" kern="1200" dirty="0"/>
        </a:p>
      </dsp:txBody>
      <dsp:txXfrm rot="-5400000">
        <a:off x="640263" y="752793"/>
        <a:ext cx="7909681" cy="536483"/>
      </dsp:txXfrm>
    </dsp:sp>
    <dsp:sp modelId="{DD68D35C-043B-479E-844C-76F0409CFEB6}">
      <dsp:nvSpPr>
        <dsp:cNvPr id="0" name=""/>
        <dsp:cNvSpPr/>
      </dsp:nvSpPr>
      <dsp:spPr>
        <a:xfrm rot="5400000">
          <a:off x="-137199" y="1583550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3</a:t>
          </a:r>
        </a:p>
      </dsp:txBody>
      <dsp:txXfrm rot="-5400000">
        <a:off x="0" y="1766482"/>
        <a:ext cx="640262" cy="274398"/>
      </dsp:txXfrm>
    </dsp:sp>
    <dsp:sp modelId="{F381A010-510E-419A-8F7B-D0E14CF9EDA3}">
      <dsp:nvSpPr>
        <dsp:cNvPr id="0" name=""/>
        <dsp:cNvSpPr/>
      </dsp:nvSpPr>
      <dsp:spPr>
        <a:xfrm rot="5400000">
          <a:off x="4312350" y="-2225736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Lặp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r>
            <a:rPr lang="en-US" sz="1700" kern="1200" dirty="0"/>
            <a:t> </a:t>
          </a:r>
          <a:r>
            <a:rPr lang="en-US" sz="1700" kern="1200" dirty="0" err="1"/>
            <a:t>tất</a:t>
          </a:r>
          <a:r>
            <a:rPr lang="en-US" sz="1700" kern="1200" dirty="0"/>
            <a:t> </a:t>
          </a:r>
          <a:r>
            <a:rPr lang="en-US" sz="1700" kern="1200" dirty="0" err="1"/>
            <a:t>cả</a:t>
          </a:r>
          <a:r>
            <a:rPr lang="en-US" sz="1700" kern="1200" dirty="0"/>
            <a:t> </a:t>
          </a:r>
          <a:r>
            <a:rPr lang="en-US" sz="1700" kern="1200" dirty="0" err="1"/>
            <a:t>các</a:t>
          </a:r>
          <a:r>
            <a:rPr lang="en-US" sz="1700" kern="1200" dirty="0"/>
            <a:t> </a:t>
          </a:r>
          <a:r>
            <a:rPr lang="en-US" sz="1700" kern="1200" dirty="0" err="1"/>
            <a:t>bước</a:t>
          </a:r>
          <a:r>
            <a:rPr lang="en-US" sz="1700" kern="1200" dirty="0"/>
            <a:t> </a:t>
          </a:r>
          <a:r>
            <a:rPr lang="en-US" sz="1700" kern="1200" dirty="0" err="1"/>
            <a:t>trên</a:t>
          </a:r>
          <a:r>
            <a:rPr lang="en-US" sz="1700" kern="1200" dirty="0"/>
            <a:t> </a:t>
          </a:r>
          <a:r>
            <a:rPr lang="en-US" sz="1700" kern="1200" dirty="0" err="1"/>
            <a:t>với</a:t>
          </a:r>
          <a:r>
            <a:rPr lang="en-US" sz="1700" kern="1200" dirty="0"/>
            <a:t> m – 1 </a:t>
          </a:r>
          <a:r>
            <a:rPr lang="en-US" sz="1700" kern="1200" dirty="0" err="1"/>
            <a:t>đặc</a:t>
          </a:r>
          <a:r>
            <a:rPr lang="en-US" sz="1700" kern="1200" dirty="0"/>
            <a:t> </a:t>
          </a:r>
          <a:r>
            <a:rPr lang="en-US" sz="1700" kern="1200" dirty="0" err="1"/>
            <a:t>trưng</a:t>
          </a:r>
          <a:r>
            <a:rPr lang="en-US" sz="1700" kern="1200" dirty="0"/>
            <a:t> </a:t>
          </a:r>
          <a:r>
            <a:rPr lang="en-US" sz="1700" kern="1200" dirty="0" err="1"/>
            <a:t>còn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endParaRPr lang="en-US" sz="1700" kern="1200" dirty="0"/>
        </a:p>
      </dsp:txBody>
      <dsp:txXfrm rot="-5400000">
        <a:off x="640263" y="1475374"/>
        <a:ext cx="7909681" cy="5364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66207-1F4C-41D6-B314-AA1555C37E02}">
      <dsp:nvSpPr>
        <dsp:cNvPr id="0" name=""/>
        <dsp:cNvSpPr/>
      </dsp:nvSpPr>
      <dsp:spPr>
        <a:xfrm rot="5400000">
          <a:off x="-137199" y="138387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1</a:t>
          </a:r>
        </a:p>
      </dsp:txBody>
      <dsp:txXfrm rot="-5400000">
        <a:off x="0" y="321319"/>
        <a:ext cx="640262" cy="274398"/>
      </dsp:txXfrm>
    </dsp:sp>
    <dsp:sp modelId="{5882F7EC-B45B-44C9-8AF8-50F96701C685}">
      <dsp:nvSpPr>
        <dsp:cNvPr id="0" name=""/>
        <dsp:cNvSpPr/>
      </dsp:nvSpPr>
      <dsp:spPr>
        <a:xfrm rot="5400000">
          <a:off x="4312350" y="-3670899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Xét</a:t>
          </a:r>
          <a:r>
            <a:rPr lang="en-US" sz="1700" kern="1200" dirty="0"/>
            <a:t> </a:t>
          </a:r>
          <a:r>
            <a:rPr lang="en-US" sz="1700" kern="1200" dirty="0" err="1"/>
            <a:t>từng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chia </a:t>
          </a:r>
          <a:r>
            <a:rPr lang="en-US" sz="1700" kern="1200" dirty="0" err="1"/>
            <a:t>cho</a:t>
          </a:r>
          <a:r>
            <a:rPr lang="en-US" sz="1700" kern="1200" dirty="0"/>
            <a:t> m </a:t>
          </a:r>
          <a:r>
            <a:rPr lang="en-US" sz="1700" kern="1200" dirty="0" err="1"/>
            <a:t>đặc</a:t>
          </a:r>
          <a:r>
            <a:rPr lang="en-US" sz="1700" kern="1200" dirty="0"/>
            <a:t> </a:t>
          </a:r>
          <a:r>
            <a:rPr lang="en-US" sz="1700" kern="1200" dirty="0" err="1"/>
            <a:t>trưng</a:t>
          </a:r>
          <a:r>
            <a:rPr lang="en-US" sz="1700" kern="1200" dirty="0"/>
            <a:t> =&gt; </a:t>
          </a:r>
          <a:r>
            <a:rPr lang="en-US" sz="1700" kern="1200" dirty="0" err="1"/>
            <a:t>lấy</a:t>
          </a:r>
          <a:r>
            <a:rPr lang="en-US" sz="1700" kern="1200" dirty="0"/>
            <a:t> </a:t>
          </a:r>
          <a:r>
            <a:rPr lang="en-US" sz="1700" kern="1200" dirty="0" err="1"/>
            <a:t>trung</a:t>
          </a:r>
          <a:r>
            <a:rPr lang="en-US" sz="1700" kern="1200" dirty="0"/>
            <a:t> </a:t>
          </a:r>
          <a:r>
            <a:rPr lang="en-US" sz="1700" kern="1200" dirty="0" err="1"/>
            <a:t>bình</a:t>
          </a:r>
          <a:r>
            <a:rPr lang="en-US" sz="1700" kern="1200" dirty="0"/>
            <a:t> </a:t>
          </a:r>
          <a:r>
            <a:rPr lang="en-US" sz="1700" kern="1200" dirty="0" err="1"/>
            <a:t>hai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</a:t>
          </a:r>
          <a:r>
            <a:rPr lang="en-US" sz="1700" kern="1200" dirty="0" err="1"/>
            <a:t>gần</a:t>
          </a:r>
          <a:r>
            <a:rPr lang="en-US" sz="1700" kern="1200" dirty="0"/>
            <a:t> </a:t>
          </a:r>
          <a:r>
            <a:rPr lang="en-US" sz="1700" kern="1200" dirty="0" err="1"/>
            <a:t>nhất</a:t>
          </a:r>
          <a:r>
            <a:rPr lang="en-US" sz="1700" kern="1200" dirty="0"/>
            <a:t> </a:t>
          </a:r>
          <a:r>
            <a:rPr lang="en-US" sz="1700" kern="1200" dirty="0" err="1"/>
            <a:t>sau</a:t>
          </a:r>
          <a:r>
            <a:rPr lang="en-US" sz="1700" kern="1200" dirty="0"/>
            <a:t> </a:t>
          </a:r>
          <a:r>
            <a:rPr lang="en-US" sz="1700" kern="1200" dirty="0" err="1"/>
            <a:t>khi</a:t>
          </a:r>
          <a:r>
            <a:rPr lang="en-US" sz="1700" kern="1200" dirty="0"/>
            <a:t> </a:t>
          </a:r>
          <a:r>
            <a:rPr lang="en-US" sz="1700" kern="1200" dirty="0" err="1"/>
            <a:t>đã</a:t>
          </a:r>
          <a:r>
            <a:rPr lang="en-US" sz="1700" kern="1200" dirty="0"/>
            <a:t> </a:t>
          </a:r>
          <a:r>
            <a:rPr lang="en-US" sz="1700" kern="1200" dirty="0" err="1"/>
            <a:t>sắp</a:t>
          </a:r>
          <a:r>
            <a:rPr lang="en-US" sz="1700" kern="1200" dirty="0"/>
            <a:t> </a:t>
          </a:r>
          <a:r>
            <a:rPr lang="en-US" sz="1700" kern="1200" dirty="0" err="1"/>
            <a:t>xếp</a:t>
          </a:r>
          <a:endParaRPr lang="en-US" sz="1700" kern="1200" dirty="0"/>
        </a:p>
      </dsp:txBody>
      <dsp:txXfrm rot="-5400000">
        <a:off x="640263" y="30211"/>
        <a:ext cx="7909681" cy="536483"/>
      </dsp:txXfrm>
    </dsp:sp>
    <dsp:sp modelId="{63D76825-7FB4-429D-B3D6-9A123CFE18AE}">
      <dsp:nvSpPr>
        <dsp:cNvPr id="0" name=""/>
        <dsp:cNvSpPr/>
      </dsp:nvSpPr>
      <dsp:spPr>
        <a:xfrm rot="5400000">
          <a:off x="-137199" y="860968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2</a:t>
          </a:r>
        </a:p>
      </dsp:txBody>
      <dsp:txXfrm rot="-5400000">
        <a:off x="0" y="1043900"/>
        <a:ext cx="640262" cy="274398"/>
      </dsp:txXfrm>
    </dsp:sp>
    <dsp:sp modelId="{4472EF35-C31D-4549-8C6F-901EB3C9572F}">
      <dsp:nvSpPr>
        <dsp:cNvPr id="0" name=""/>
        <dsp:cNvSpPr/>
      </dsp:nvSpPr>
      <dsp:spPr>
        <a:xfrm rot="5400000">
          <a:off x="4312350" y="-2948317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Chọn</a:t>
          </a:r>
          <a:r>
            <a:rPr lang="en-US" sz="1700" kern="1200" dirty="0"/>
            <a:t> </a:t>
          </a:r>
          <a:r>
            <a:rPr lang="en-US" sz="1700" kern="1200" dirty="0" err="1"/>
            <a:t>điểm</a:t>
          </a:r>
          <a:r>
            <a:rPr lang="en-US" sz="1700" kern="1200" dirty="0"/>
            <a:t> chia </a:t>
          </a:r>
          <a:r>
            <a:rPr lang="en-US" sz="1700" kern="1200" dirty="0" err="1"/>
            <a:t>có</a:t>
          </a:r>
          <a:r>
            <a:rPr lang="en-US" sz="1700" kern="1200" dirty="0"/>
            <a:t> Total Gini </a:t>
          </a:r>
          <a:r>
            <a:rPr lang="en-US" sz="1700" kern="1200" dirty="0" err="1"/>
            <a:t>đạt</a:t>
          </a:r>
          <a:r>
            <a:rPr lang="en-US" sz="1700" kern="1200" dirty="0"/>
            <a:t> </a:t>
          </a:r>
          <a:r>
            <a:rPr lang="en-US" sz="1700" kern="1200" dirty="0" err="1"/>
            <a:t>GTNN</a:t>
          </a:r>
          <a:endParaRPr lang="en-US" sz="1700" kern="1200" dirty="0"/>
        </a:p>
      </dsp:txBody>
      <dsp:txXfrm rot="-5400000">
        <a:off x="640263" y="752793"/>
        <a:ext cx="7909681" cy="536483"/>
      </dsp:txXfrm>
    </dsp:sp>
    <dsp:sp modelId="{DD68D35C-043B-479E-844C-76F0409CFEB6}">
      <dsp:nvSpPr>
        <dsp:cNvPr id="0" name=""/>
        <dsp:cNvSpPr/>
      </dsp:nvSpPr>
      <dsp:spPr>
        <a:xfrm rot="5400000">
          <a:off x="-137199" y="1583550"/>
          <a:ext cx="914660" cy="6402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Bước</a:t>
          </a:r>
          <a:r>
            <a:rPr lang="en-US" sz="1500" kern="1200" dirty="0"/>
            <a:t> 3</a:t>
          </a:r>
        </a:p>
      </dsp:txBody>
      <dsp:txXfrm rot="-5400000">
        <a:off x="0" y="1766482"/>
        <a:ext cx="640262" cy="274398"/>
      </dsp:txXfrm>
    </dsp:sp>
    <dsp:sp modelId="{F381A010-510E-419A-8F7B-D0E14CF9EDA3}">
      <dsp:nvSpPr>
        <dsp:cNvPr id="0" name=""/>
        <dsp:cNvSpPr/>
      </dsp:nvSpPr>
      <dsp:spPr>
        <a:xfrm rot="5400000">
          <a:off x="4312350" y="-2225736"/>
          <a:ext cx="594529" cy="79387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Lặp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r>
            <a:rPr lang="en-US" sz="1700" kern="1200" dirty="0"/>
            <a:t> </a:t>
          </a:r>
          <a:r>
            <a:rPr lang="en-US" sz="1700" kern="1200" dirty="0" err="1"/>
            <a:t>tất</a:t>
          </a:r>
          <a:r>
            <a:rPr lang="en-US" sz="1700" kern="1200" dirty="0"/>
            <a:t> </a:t>
          </a:r>
          <a:r>
            <a:rPr lang="en-US" sz="1700" kern="1200" dirty="0" err="1"/>
            <a:t>cả</a:t>
          </a:r>
          <a:r>
            <a:rPr lang="en-US" sz="1700" kern="1200" dirty="0"/>
            <a:t> </a:t>
          </a:r>
          <a:r>
            <a:rPr lang="en-US" sz="1700" kern="1200" dirty="0" err="1"/>
            <a:t>các</a:t>
          </a:r>
          <a:r>
            <a:rPr lang="en-US" sz="1700" kern="1200" dirty="0"/>
            <a:t> </a:t>
          </a:r>
          <a:r>
            <a:rPr lang="en-US" sz="1700" kern="1200" dirty="0" err="1"/>
            <a:t>bước</a:t>
          </a:r>
          <a:r>
            <a:rPr lang="en-US" sz="1700" kern="1200" dirty="0"/>
            <a:t> </a:t>
          </a:r>
          <a:r>
            <a:rPr lang="en-US" sz="1700" kern="1200" dirty="0" err="1"/>
            <a:t>trên</a:t>
          </a:r>
          <a:r>
            <a:rPr lang="en-US" sz="1700" kern="1200" dirty="0"/>
            <a:t> </a:t>
          </a:r>
          <a:r>
            <a:rPr lang="en-US" sz="1700" kern="1200" dirty="0" err="1"/>
            <a:t>với</a:t>
          </a:r>
          <a:r>
            <a:rPr lang="en-US" sz="1700" kern="1200" dirty="0"/>
            <a:t> m – 1 </a:t>
          </a:r>
          <a:r>
            <a:rPr lang="en-US" sz="1700" kern="1200" dirty="0" err="1"/>
            <a:t>đặc</a:t>
          </a:r>
          <a:r>
            <a:rPr lang="en-US" sz="1700" kern="1200" dirty="0"/>
            <a:t> </a:t>
          </a:r>
          <a:r>
            <a:rPr lang="en-US" sz="1700" kern="1200" dirty="0" err="1"/>
            <a:t>trưng</a:t>
          </a:r>
          <a:r>
            <a:rPr lang="en-US" sz="1700" kern="1200" dirty="0"/>
            <a:t> </a:t>
          </a:r>
          <a:r>
            <a:rPr lang="en-US" sz="1700" kern="1200" dirty="0" err="1"/>
            <a:t>còn</a:t>
          </a:r>
          <a:r>
            <a:rPr lang="en-US" sz="1700" kern="1200" dirty="0"/>
            <a:t> </a:t>
          </a:r>
          <a:r>
            <a:rPr lang="en-US" sz="1700" kern="1200" dirty="0" err="1"/>
            <a:t>lại</a:t>
          </a:r>
          <a:endParaRPr lang="en-US" sz="1700" kern="1200" dirty="0"/>
        </a:p>
      </dsp:txBody>
      <dsp:txXfrm rot="-5400000">
        <a:off x="640263" y="1475374"/>
        <a:ext cx="7909681" cy="536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Abadi" panose="020B06040201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>
                <a:latin typeface="Abadi" panose="020B0604020104020204" pitchFamily="34" charset="0"/>
              </a:rPr>
              <a:t>4/10/2025</a:t>
            </a:fld>
            <a:endParaRPr dirty="0">
              <a:latin typeface="Abadi" panose="020B06040201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Abadi" panose="020B06040201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>
                <a:latin typeface="Abadi" panose="020B0604020104020204" pitchFamily="34" charset="0"/>
              </a:rPr>
              <a:t>‹#›</a:t>
            </a:fld>
            <a:endParaRPr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badi" panose="020B0604020104020204" pitchFamily="34" charset="0"/>
              </a:defRPr>
            </a:lvl1pPr>
          </a:lstStyle>
          <a:p>
            <a:fld id="{3ABD2D7A-D230-4F91-BD59-0A39C2703BA8}" type="datetimeFigureOut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badi" panose="020B06040201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badi" panose="020B0604020104020204" pitchFamily="34" charset="0"/>
              </a:defRPr>
            </a:lvl1pPr>
          </a:lstStyle>
          <a:p>
            <a:fld id="{F93199CD-3E1B-4AE6-990F-76F925F5EA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1000"/>
                    </a14:imgEffect>
                    <a14:imgEffect>
                      <a14:saturation sat="195000"/>
                    </a14:imgEffect>
                    <a14:imgEffect>
                      <a14:brightnessContrast bright="-32000" contrast="-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BB4AB525-F3F4-481A-B8D5-B732FA9EB082}" type="datetime1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Abadi" panose="020B0604020104020204" pitchFamily="34" charset="0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datasets/rikdifos/credit-card-approval-prediction/data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ditcardapprovalpredictiondeployment.streamlit.app/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2EE755-D97B-4D05-9CC7-9FD114C9432A}"/>
              </a:ext>
            </a:extLst>
          </p:cNvPr>
          <p:cNvSpPr/>
          <p:nvPr/>
        </p:nvSpPr>
        <p:spPr>
          <a:xfrm>
            <a:off x="150812" y="152400"/>
            <a:ext cx="1835393" cy="62214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9411" y="1898697"/>
            <a:ext cx="11430000" cy="2286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Abadi" panose="020B0604020104020204" pitchFamily="34" charset="0"/>
              </a:rPr>
              <a:t>Ứng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dụng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của</a:t>
            </a:r>
            <a:r>
              <a:rPr lang="en-US" sz="5400" dirty="0">
                <a:latin typeface="Abadi" panose="020B0604020104020204" pitchFamily="34" charset="0"/>
              </a:rPr>
              <a:t> Ensemble Learning </a:t>
            </a:r>
            <a:r>
              <a:rPr lang="en-US" sz="5400" dirty="0" err="1">
                <a:latin typeface="Abadi" panose="020B0604020104020204" pitchFamily="34" charset="0"/>
              </a:rPr>
              <a:t>trong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mô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hình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Rủi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ro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thẻ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tín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dụng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ngân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  <a:r>
              <a:rPr lang="en-US" sz="5400" dirty="0" err="1">
                <a:latin typeface="Abadi" panose="020B0604020104020204" pitchFamily="34" charset="0"/>
              </a:rPr>
              <a:t>hàng</a:t>
            </a:r>
            <a:r>
              <a:rPr lang="en-US" sz="5400" dirty="0"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612" y="4267200"/>
            <a:ext cx="11277599" cy="381000"/>
          </a:xfrm>
        </p:spPr>
        <p:txBody>
          <a:bodyPr/>
          <a:lstStyle/>
          <a:p>
            <a:pPr algn="ctr"/>
            <a:r>
              <a:rPr lang="en-US" dirty="0"/>
              <a:t>Application of ensemble learning in bank credit card risk modeling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DAFDC-B00F-40D8-BDA2-9C9458E8C3BC}"/>
              </a:ext>
            </a:extLst>
          </p:cNvPr>
          <p:cNvSpPr txBox="1"/>
          <p:nvPr/>
        </p:nvSpPr>
        <p:spPr>
          <a:xfrm>
            <a:off x="4303711" y="5320616"/>
            <a:ext cx="35814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Sinh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viên</a:t>
            </a:r>
            <a:r>
              <a:rPr lang="en-US" b="1" dirty="0">
                <a:latin typeface="Abadi" panose="020B0604020104020204" pitchFamily="34" charset="0"/>
              </a:rPr>
              <a:t>: </a:t>
            </a:r>
            <a:r>
              <a:rPr lang="en-US" b="1" dirty="0" err="1">
                <a:latin typeface="Abadi" panose="020B0604020104020204" pitchFamily="34" charset="0"/>
              </a:rPr>
              <a:t>Tạ</a:t>
            </a:r>
            <a:r>
              <a:rPr lang="en-US" b="1" dirty="0">
                <a:latin typeface="Abadi" panose="020B0604020104020204" pitchFamily="34" charset="0"/>
              </a:rPr>
              <a:t> Quang </a:t>
            </a:r>
            <a:r>
              <a:rPr lang="en-US" b="1" dirty="0" err="1">
                <a:latin typeface="Abadi" panose="020B0604020104020204" pitchFamily="34" charset="0"/>
              </a:rPr>
              <a:t>Tùng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D9F98-79A1-4442-B7A9-AFCC27F0824D}"/>
              </a:ext>
            </a:extLst>
          </p:cNvPr>
          <p:cNvSpPr txBox="1"/>
          <p:nvPr/>
        </p:nvSpPr>
        <p:spPr>
          <a:xfrm>
            <a:off x="3236911" y="4813207"/>
            <a:ext cx="5715000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Giảng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viên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hướng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dẫn</a:t>
            </a:r>
            <a:r>
              <a:rPr lang="en-US" b="1" dirty="0">
                <a:latin typeface="Abadi" panose="020B0604020104020204" pitchFamily="34" charset="0"/>
              </a:rPr>
              <a:t>: TS. </a:t>
            </a:r>
            <a:r>
              <a:rPr lang="en-US" b="1" dirty="0" err="1">
                <a:latin typeface="Abadi" panose="020B0604020104020204" pitchFamily="34" charset="0"/>
              </a:rPr>
              <a:t>Hoàng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Thị</a:t>
            </a:r>
            <a:r>
              <a:rPr lang="en-US" b="1" dirty="0">
                <a:latin typeface="Abadi" panose="020B0604020104020204" pitchFamily="34" charset="0"/>
              </a:rPr>
              <a:t> Ph</a:t>
            </a:r>
            <a:r>
              <a:rPr lang="vi-VN" b="1" dirty="0">
                <a:latin typeface="Century Gothic (Body)"/>
              </a:rPr>
              <a:t>ư</a:t>
            </a:r>
            <a:r>
              <a:rPr lang="en-US" b="1" dirty="0" err="1">
                <a:latin typeface="Abadi" panose="020B0604020104020204" pitchFamily="34" charset="0"/>
              </a:rPr>
              <a:t>ơng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Thảo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0D06E-0EB1-40F9-B1E2-3109BAA35ED9}"/>
              </a:ext>
            </a:extLst>
          </p:cNvPr>
          <p:cNvSpPr txBox="1"/>
          <p:nvPr/>
        </p:nvSpPr>
        <p:spPr>
          <a:xfrm>
            <a:off x="2589211" y="278806"/>
            <a:ext cx="701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HỘI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NGHỊ</a:t>
            </a:r>
            <a:r>
              <a:rPr lang="en-US" b="1" dirty="0">
                <a:latin typeface="Abadi" panose="020B0604020104020204" pitchFamily="34" charset="0"/>
              </a:rPr>
              <a:t> KHOA </a:t>
            </a:r>
            <a:r>
              <a:rPr lang="en-US" b="1" dirty="0" err="1">
                <a:latin typeface="Abadi" panose="020B0604020104020204" pitchFamily="34" charset="0"/>
              </a:rPr>
              <a:t>HỌC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SINH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VIÊN</a:t>
            </a:r>
            <a:r>
              <a:rPr lang="en-US" b="1" dirty="0">
                <a:latin typeface="Abadi" panose="020B0604020104020204" pitchFamily="34" charset="0"/>
              </a:rPr>
              <a:t> KHOA </a:t>
            </a:r>
            <a:r>
              <a:rPr lang="en-US" b="1" dirty="0" err="1">
                <a:latin typeface="Abadi" panose="020B0604020104020204" pitchFamily="34" charset="0"/>
              </a:rPr>
              <a:t>TOÁN</a:t>
            </a:r>
            <a:r>
              <a:rPr lang="en-US" b="1" dirty="0">
                <a:latin typeface="Abadi" panose="020B0604020104020204" pitchFamily="34" charset="0"/>
              </a:rPr>
              <a:t> – C</a:t>
            </a:r>
            <a:r>
              <a:rPr lang="vi-VN" b="1" dirty="0">
                <a:latin typeface="+mj-lt"/>
              </a:rPr>
              <a:t>Ơ</a:t>
            </a:r>
            <a:r>
              <a:rPr lang="en-US" b="1" dirty="0">
                <a:latin typeface="Abadi" panose="020B0604020104020204" pitchFamily="34" charset="0"/>
              </a:rPr>
              <a:t> – TIN </a:t>
            </a:r>
            <a:r>
              <a:rPr lang="en-US" b="1" dirty="0" err="1">
                <a:latin typeface="Abadi" panose="020B0604020104020204" pitchFamily="34" charset="0"/>
              </a:rPr>
              <a:t>HỌC</a:t>
            </a:r>
            <a:endParaRPr lang="en-US" b="1" dirty="0">
              <a:latin typeface="Abadi" panose="020B06040201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8E8564-5A36-4746-920D-34C07C0F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73" y="152400"/>
            <a:ext cx="622147" cy="622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5877A7-5C5D-40B6-9DA9-20C88E4075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45" y="205020"/>
            <a:ext cx="827322" cy="5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AEA80-EBE4-445E-9587-533F006729A1}"/>
              </a:ext>
            </a:extLst>
          </p:cNvPr>
          <p:cNvSpPr txBox="1"/>
          <p:nvPr/>
        </p:nvSpPr>
        <p:spPr>
          <a:xfrm>
            <a:off x="455612" y="1981200"/>
            <a:ext cx="1066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Bộ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</a:t>
            </a:r>
            <a:r>
              <a:rPr lang="en-US" dirty="0" err="1">
                <a:latin typeface="Abadi" panose="020B0604020104020204" pitchFamily="34" charset="0"/>
                <a:hlinkClick r:id="rId2"/>
              </a:rPr>
              <a:t>www.kaggle.com</a:t>
            </a:r>
            <a:r>
              <a:rPr lang="en-US" dirty="0">
                <a:latin typeface="Abadi" panose="020B0604020104020204" pitchFamily="34" charset="0"/>
                <a:hlinkClick r:id="rId2"/>
              </a:rPr>
              <a:t>/datasets/</a:t>
            </a:r>
            <a:r>
              <a:rPr lang="en-US" dirty="0" err="1">
                <a:latin typeface="Abadi" panose="020B0604020104020204" pitchFamily="34" charset="0"/>
                <a:hlinkClick r:id="rId2"/>
              </a:rPr>
              <a:t>rikdifos</a:t>
            </a:r>
            <a:r>
              <a:rPr lang="en-US" dirty="0">
                <a:latin typeface="Abadi" panose="020B0604020104020204" pitchFamily="34" charset="0"/>
                <a:hlinkClick r:id="rId2"/>
              </a:rPr>
              <a:t>/credit-card-approval-prediction/data</a:t>
            </a:r>
            <a:r>
              <a:rPr lang="en-US" dirty="0"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90179-BB13-4A07-BBB1-1FAC9718C6FB}"/>
              </a:ext>
            </a:extLst>
          </p:cNvPr>
          <p:cNvSpPr txBox="1"/>
          <p:nvPr/>
        </p:nvSpPr>
        <p:spPr>
          <a:xfrm>
            <a:off x="760413" y="2413986"/>
            <a:ext cx="10058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Hồ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thông</a:t>
            </a:r>
            <a:r>
              <a:rPr lang="en-US" dirty="0">
                <a:latin typeface="Abadi" panose="020B0604020104020204" pitchFamily="34" charset="0"/>
              </a:rPr>
              <a:t> tin </a:t>
            </a:r>
            <a:r>
              <a:rPr lang="en-US" dirty="0" err="1">
                <a:latin typeface="Abadi" panose="020B0604020104020204" pitchFamily="34" charset="0"/>
              </a:rPr>
              <a:t>đăng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ký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thẻ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gồm</a:t>
            </a:r>
            <a:r>
              <a:rPr lang="en-US" dirty="0">
                <a:latin typeface="Abadi" panose="020B0604020104020204" pitchFamily="34" charset="0"/>
              </a:rPr>
              <a:t> 20 </a:t>
            </a:r>
            <a:r>
              <a:rPr lang="en-US" dirty="0" err="1">
                <a:latin typeface="Abadi" panose="020B0604020104020204" pitchFamily="34" charset="0"/>
              </a:rPr>
              <a:t>trường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thông</a:t>
            </a:r>
            <a:r>
              <a:rPr lang="en-US" dirty="0">
                <a:latin typeface="Abadi" panose="020B0604020104020204" pitchFamily="34" charset="0"/>
              </a:rPr>
              <a:t> tin </a:t>
            </a:r>
            <a:r>
              <a:rPr lang="en-US" dirty="0" err="1">
                <a:latin typeface="Abadi" panose="020B0604020104020204" pitchFamily="34" charset="0"/>
              </a:rPr>
              <a:t>khác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nhau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D3914-A54E-43BF-8752-F5FF082F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025497"/>
            <a:ext cx="3517896" cy="2907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068F45-BFAB-4915-8CDA-4D6FF590F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4150" y="3025496"/>
            <a:ext cx="6033165" cy="2907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183559-5EF0-453C-AADE-29787AD989AE}"/>
              </a:ext>
            </a:extLst>
          </p:cNvPr>
          <p:cNvSpPr txBox="1"/>
          <p:nvPr/>
        </p:nvSpPr>
        <p:spPr>
          <a:xfrm>
            <a:off x="1109660" y="5990278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>
                <a:latin typeface="Abadi" panose="020B0604020104020204" pitchFamily="34" charset="0"/>
              </a:rPr>
              <a:t>Hồ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sơ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thông</a:t>
            </a:r>
            <a:r>
              <a:rPr lang="en-US" b="1" dirty="0">
                <a:latin typeface="Abadi" panose="020B0604020104020204" pitchFamily="34" charset="0"/>
              </a:rPr>
              <a:t> tin </a:t>
            </a:r>
            <a:r>
              <a:rPr lang="en-US" b="1" dirty="0" err="1">
                <a:latin typeface="Abadi" panose="020B0604020104020204" pitchFamily="34" charset="0"/>
              </a:rPr>
              <a:t>cá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nhân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8BD912-F9A9-48FC-AA16-8C0295CB9181}"/>
              </a:ext>
            </a:extLst>
          </p:cNvPr>
          <p:cNvSpPr txBox="1"/>
          <p:nvPr/>
        </p:nvSpPr>
        <p:spPr>
          <a:xfrm>
            <a:off x="6380032" y="5990278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>
                <a:latin typeface="Abadi" panose="020B0604020104020204" pitchFamily="34" charset="0"/>
              </a:rPr>
              <a:t>Hồ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sơ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trạng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thái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tín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dụng</a:t>
            </a:r>
            <a:endParaRPr lang="en-US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60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AEA80-EBE4-445E-9587-533F006729A1}"/>
              </a:ext>
            </a:extLst>
          </p:cNvPr>
          <p:cNvSpPr txBox="1"/>
          <p:nvPr/>
        </p:nvSpPr>
        <p:spPr>
          <a:xfrm>
            <a:off x="569912" y="2057400"/>
            <a:ext cx="11049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Giả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sử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khoản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nợ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r>
              <a:rPr lang="en-US" dirty="0">
                <a:latin typeface="Abadi" panose="020B0604020104020204" pitchFamily="34" charset="0"/>
              </a:rPr>
              <a:t> 60 </a:t>
            </a:r>
            <a:r>
              <a:rPr lang="en-US" dirty="0" err="1">
                <a:latin typeface="Abadi" panose="020B0604020104020204" pitchFamily="34" charset="0"/>
              </a:rPr>
              <a:t>ngày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thì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coi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“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xấu</a:t>
            </a:r>
            <a:r>
              <a:rPr lang="en-US" dirty="0">
                <a:latin typeface="Abadi" panose="020B0604020104020204" pitchFamily="34" charset="0"/>
              </a:rPr>
              <a:t>”. </a:t>
            </a:r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đó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mục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tiêu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nhị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thỏa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mãn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C957862-A1F4-4E01-A842-C0FCBE9EF45A}"/>
                  </a:ext>
                </a:extLst>
              </p:cNvPr>
              <p:cNvSpPr/>
              <p:nvPr/>
            </p:nvSpPr>
            <p:spPr>
              <a:xfrm>
                <a:off x="3770312" y="2873328"/>
                <a:ext cx="4648200" cy="885482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𝐼𝑠𝐻𝑖𝑔h𝑅𝑖𝑠𝑘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C957862-A1F4-4E01-A842-C0FCBE9EF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312" y="2873328"/>
                <a:ext cx="4648200" cy="88548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EA1F461-FDC1-4AC4-ACCC-66BD77982D75}"/>
              </a:ext>
            </a:extLst>
          </p:cNvPr>
          <p:cNvSpPr txBox="1"/>
          <p:nvPr/>
        </p:nvSpPr>
        <p:spPr>
          <a:xfrm>
            <a:off x="586819" y="4154270"/>
            <a:ext cx="299299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Xác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mục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tiêu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DD0C54D4-B769-4753-89DB-3A9D692E70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1861825"/>
              </p:ext>
            </p:extLst>
          </p:nvPr>
        </p:nvGraphicFramePr>
        <p:xfrm>
          <a:off x="1338981" y="4918531"/>
          <a:ext cx="9510861" cy="1249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666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pic>
        <p:nvPicPr>
          <p:cNvPr id="9218" name="Picture 2" descr="python - Sklearn training data and test data is not same size - Stack  Overflow">
            <a:extLst>
              <a:ext uri="{FF2B5EF4-FFF2-40B4-BE49-F238E27FC236}">
                <a16:creationId xmlns:a16="http://schemas.microsoft.com/office/drawing/2014/main" id="{EDD48F21-3A2B-42D0-902D-7E5FAE94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2" y="1828800"/>
            <a:ext cx="5600700" cy="32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654FB77-DDBA-4F5E-8DF4-284F4DF1E133}"/>
              </a:ext>
            </a:extLst>
          </p:cNvPr>
          <p:cNvSpPr/>
          <p:nvPr/>
        </p:nvSpPr>
        <p:spPr>
          <a:xfrm>
            <a:off x="912812" y="2628900"/>
            <a:ext cx="1676400" cy="1600200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badi" panose="020B0604020104020204" pitchFamily="34" charset="0"/>
              </a:rPr>
              <a:t>80%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6DC43EA-3DE6-4495-AA07-DC0005C44F4F}"/>
              </a:ext>
            </a:extLst>
          </p:cNvPr>
          <p:cNvSpPr/>
          <p:nvPr/>
        </p:nvSpPr>
        <p:spPr>
          <a:xfrm>
            <a:off x="9599613" y="2667000"/>
            <a:ext cx="1676400" cy="1600200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badi" panose="020B0604020104020204" pitchFamily="34" charset="0"/>
              </a:rPr>
              <a:t>20%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69BD6-D988-4D78-82CD-1DDB5167D8C6}"/>
              </a:ext>
            </a:extLst>
          </p:cNvPr>
          <p:cNvSpPr txBox="1"/>
          <p:nvPr/>
        </p:nvSpPr>
        <p:spPr>
          <a:xfrm>
            <a:off x="760412" y="4419600"/>
            <a:ext cx="2060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Training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4D64B-F70F-4606-81E1-A2A570ABB597}"/>
              </a:ext>
            </a:extLst>
          </p:cNvPr>
          <p:cNvSpPr txBox="1"/>
          <p:nvPr/>
        </p:nvSpPr>
        <p:spPr>
          <a:xfrm>
            <a:off x="9407533" y="4419600"/>
            <a:ext cx="20605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36795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err="1"/>
              <a:t>KHAI</a:t>
            </a:r>
            <a:r>
              <a:rPr lang="en-US" sz="4000" b="1" dirty="0"/>
              <a:t> </a:t>
            </a:r>
            <a:r>
              <a:rPr lang="en-US" sz="4000" b="1" dirty="0" err="1"/>
              <a:t>PHÁ</a:t>
            </a:r>
            <a:r>
              <a:rPr lang="en-US" sz="4000" b="1" dirty="0"/>
              <a:t> </a:t>
            </a:r>
            <a:r>
              <a:rPr lang="en-US" sz="4000" b="1" dirty="0" err="1"/>
              <a:t>VÀ</a:t>
            </a:r>
            <a:r>
              <a:rPr lang="en-US" sz="4000" b="1" dirty="0"/>
              <a:t> </a:t>
            </a:r>
            <a:r>
              <a:rPr lang="en-US" sz="4000" b="1" dirty="0" err="1"/>
              <a:t>PHÂN</a:t>
            </a:r>
            <a:r>
              <a:rPr lang="en-US" sz="4000" b="1" dirty="0"/>
              <a:t> </a:t>
            </a:r>
            <a:r>
              <a:rPr lang="en-US" sz="4000" b="1" dirty="0" err="1"/>
              <a:t>TÍCH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57084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CE6C5-8CCC-4E27-9759-D10133ADF0C4}"/>
              </a:ext>
            </a:extLst>
          </p:cNvPr>
          <p:cNvSpPr txBox="1"/>
          <p:nvPr/>
        </p:nvSpPr>
        <p:spPr>
          <a:xfrm>
            <a:off x="603495" y="2057400"/>
            <a:ext cx="11049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giúp</a:t>
            </a:r>
            <a:r>
              <a:rPr lang="en-US" dirty="0">
                <a:latin typeface="Abadi" panose="020B0604020104020204" pitchFamily="34" charset="0"/>
              </a:rPr>
              <a:t> ta </a:t>
            </a:r>
            <a:r>
              <a:rPr lang="en-US" dirty="0" err="1">
                <a:latin typeface="Abadi" panose="020B0604020104020204" pitchFamily="34" charset="0"/>
              </a:rPr>
              <a:t>hiểu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rõ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cấu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trúc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hệ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giữa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đặc</a:t>
            </a:r>
            <a:r>
              <a:rPr lang="en-US" dirty="0">
                <a:latin typeface="Abadi" panose="020B0604020104020204" pitchFamily="34" charset="0"/>
              </a:rPr>
              <a:t> tr</a:t>
            </a:r>
            <a:r>
              <a:rPr lang="vi-VN" dirty="0"/>
              <a:t>ư</a:t>
            </a:r>
            <a:r>
              <a:rPr lang="en-US" dirty="0">
                <a:latin typeface="Abadi" panose="020B0604020104020204" pitchFamily="34" charset="0"/>
              </a:rPr>
              <a:t>ng </a:t>
            </a:r>
            <a:r>
              <a:rPr lang="en-US" dirty="0" err="1">
                <a:latin typeface="Abadi" panose="020B0604020104020204" pitchFamily="34" charset="0"/>
              </a:rPr>
              <a:t>trong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455612" y="2514600"/>
            <a:ext cx="8839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tả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làm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rõ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từng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tính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biến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 err="1">
                <a:latin typeface="Abadi" panose="020B0604020104020204" pitchFamily="34" charset="0"/>
              </a:rPr>
              <a:t>mối</a:t>
            </a:r>
            <a:r>
              <a:rPr lang="en-US" dirty="0">
                <a:latin typeface="Abadi" panose="020B0604020104020204" pitchFamily="34" charset="0"/>
              </a:rPr>
              <a:t> t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giữa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trong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C3FF6-1B6B-4350-B932-42A91366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3411257"/>
            <a:ext cx="2895600" cy="289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7147A-2711-474A-8664-48781BA48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3417332"/>
            <a:ext cx="4400894" cy="28834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3848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D25A-EC57-4E79-AC73-9870859E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(Multicollinearity)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9A3AF4-6AB9-45E7-9EEF-57A5C0ACE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438400"/>
            <a:ext cx="4052713" cy="28795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D1AAAC-4E42-4FF4-8A13-138E5956B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911" y="2438400"/>
            <a:ext cx="4250784" cy="2903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C86143-656B-4166-8E49-403982D43CC9}"/>
              </a:ext>
            </a:extLst>
          </p:cNvPr>
          <p:cNvSpPr txBox="1"/>
          <p:nvPr/>
        </p:nvSpPr>
        <p:spPr>
          <a:xfrm>
            <a:off x="767468" y="5486400"/>
            <a:ext cx="48005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Children count vs Family member count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883CE-70BF-4061-B9D2-67E0F735BE06}"/>
              </a:ext>
            </a:extLst>
          </p:cNvPr>
          <p:cNvSpPr txBox="1"/>
          <p:nvPr/>
        </p:nvSpPr>
        <p:spPr>
          <a:xfrm>
            <a:off x="6261003" y="5486400"/>
            <a:ext cx="48005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Age vs Employment length</a:t>
            </a:r>
          </a:p>
        </p:txBody>
      </p:sp>
    </p:spTree>
    <p:extLst>
      <p:ext uri="{BB962C8B-B14F-4D97-AF65-F5344CB8AC3E}">
        <p14:creationId xmlns:p14="http://schemas.microsoft.com/office/powerpoint/2010/main" val="40269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:</a:t>
            </a:r>
          </a:p>
        </p:txBody>
      </p:sp>
      <p:graphicFrame>
        <p:nvGraphicFramePr>
          <p:cNvPr id="13" name="Content Placeholder 2" descr="Alternating flow showing sequence of 3 steps in a process and their task descriptions">
            <a:extLst>
              <a:ext uri="{FF2B5EF4-FFF2-40B4-BE49-F238E27FC236}">
                <a16:creationId xmlns:a16="http://schemas.microsoft.com/office/drawing/2014/main" id="{7E4C2B79-E2B6-4893-8C26-8EF349969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685737"/>
              </p:ext>
            </p:extLst>
          </p:nvPr>
        </p:nvGraphicFramePr>
        <p:xfrm>
          <a:off x="836612" y="1676400"/>
          <a:ext cx="10515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6C3DC2D-DAF3-4682-B71D-D866030BB395}"/>
              </a:ext>
            </a:extLst>
          </p:cNvPr>
          <p:cNvSpPr/>
          <p:nvPr/>
        </p:nvSpPr>
        <p:spPr>
          <a:xfrm>
            <a:off x="4913312" y="5562600"/>
            <a:ext cx="23622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184370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/>
              <a:t>PH</a:t>
            </a:r>
            <a:r>
              <a:rPr lang="vi-VN" sz="4000" b="1" dirty="0"/>
              <a:t>Ư</a:t>
            </a:r>
            <a:r>
              <a:rPr lang="en-US" sz="4000" b="1" dirty="0" err="1"/>
              <a:t>ƠNG</a:t>
            </a:r>
            <a:r>
              <a:rPr lang="en-US" sz="4000" b="1" dirty="0"/>
              <a:t> </a:t>
            </a:r>
            <a:r>
              <a:rPr lang="en-US" sz="4000" b="1" dirty="0" err="1"/>
              <a:t>PHÁP</a:t>
            </a:r>
            <a:r>
              <a:rPr lang="en-US" sz="4000" b="1" dirty="0"/>
              <a:t> ENSEMBLE LEARNING</a:t>
            </a:r>
          </a:p>
        </p:txBody>
      </p:sp>
    </p:spTree>
    <p:extLst>
      <p:ext uri="{BB962C8B-B14F-4D97-AF65-F5344CB8AC3E}">
        <p14:creationId xmlns:p14="http://schemas.microsoft.com/office/powerpoint/2010/main" val="177665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Ensemble Learning: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531812" y="2017867"/>
            <a:ext cx="11125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Phương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Ensemble Learning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hợp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nhau</a:t>
            </a:r>
            <a:r>
              <a:rPr lang="en-US" dirty="0">
                <a:latin typeface="Abadi" panose="020B0604020104020204" pitchFamily="34" charset="0"/>
              </a:rPr>
              <a:t> đ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ợc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sử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để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nhằm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tăng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chính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8D734-CF4F-4AB9-ACB0-62F03BF4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17" y="2895600"/>
            <a:ext cx="615959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E2BD43A-C9D2-43AC-BCE2-7626DF05F04B}"/>
              </a:ext>
            </a:extLst>
          </p:cNvPr>
          <p:cNvSpPr/>
          <p:nvPr/>
        </p:nvSpPr>
        <p:spPr>
          <a:xfrm>
            <a:off x="836612" y="3276600"/>
            <a:ext cx="1752600" cy="2438400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Chức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năng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nhau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7927AB0-9DD2-4AEC-8D5D-F15927D36A3F}"/>
              </a:ext>
            </a:extLst>
          </p:cNvPr>
          <p:cNvSpPr/>
          <p:nvPr/>
        </p:nvSpPr>
        <p:spPr>
          <a:xfrm>
            <a:off x="9713911" y="3276600"/>
            <a:ext cx="1600199" cy="2438400"/>
          </a:xfrm>
          <a:prstGeom prst="flowChartConnec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Hiệu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suất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cải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thiện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7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589027" y="2133600"/>
            <a:ext cx="11125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Gradient Boosting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loại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học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máy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nhóm</a:t>
            </a:r>
            <a:r>
              <a:rPr lang="en-US" dirty="0">
                <a:latin typeface="Abadi" panose="020B0604020104020204" pitchFamily="34" charset="0"/>
              </a:rPr>
              <a:t> Ensemble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phi </a:t>
            </a:r>
            <a:r>
              <a:rPr lang="en-US" dirty="0" err="1">
                <a:latin typeface="Abadi" panose="020B0604020104020204" pitchFamily="34" charset="0"/>
              </a:rPr>
              <a:t>tuyến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dạng</a:t>
            </a:r>
            <a:r>
              <a:rPr lang="en-US" dirty="0">
                <a:latin typeface="Abadi" panose="020B0604020104020204" pitchFamily="34" charset="0"/>
              </a:rPr>
              <a:t>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Ý </a:t>
            </a:r>
            <a:r>
              <a:rPr lang="en-US" dirty="0" err="1">
                <a:latin typeface="Abadi" panose="020B0604020104020204" pitchFamily="34" charset="0"/>
              </a:rPr>
              <a:t>tưởng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 err="1">
                <a:latin typeface="Abadi" panose="020B0604020104020204" pitchFamily="34" charset="0"/>
              </a:rPr>
              <a:t>tối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vi-VN" dirty="0"/>
              <a:t>ư</a:t>
            </a:r>
            <a:r>
              <a:rPr lang="en-US" dirty="0">
                <a:latin typeface="Abadi" panose="020B0604020104020204" pitchFamily="34" charset="0"/>
              </a:rPr>
              <a:t>u </a:t>
            </a:r>
            <a:r>
              <a:rPr lang="en-US" dirty="0" err="1">
                <a:latin typeface="Abadi" panose="020B0604020104020204" pitchFamily="34" charset="0"/>
              </a:rPr>
              <a:t>hóa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mát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bằng</a:t>
            </a:r>
            <a:r>
              <a:rPr lang="en-US" dirty="0">
                <a:latin typeface="Abadi" panose="020B0604020104020204" pitchFamily="34" charset="0"/>
              </a:rPr>
              <a:t> Gradient Descent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D9AA8-FF32-4E2B-AE22-CED3D130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3200400"/>
            <a:ext cx="5549041" cy="31213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1827F9-4733-4220-90B8-3C6A6C951F3D}"/>
              </a:ext>
            </a:extLst>
          </p:cNvPr>
          <p:cNvSpPr/>
          <p:nvPr/>
        </p:nvSpPr>
        <p:spPr>
          <a:xfrm>
            <a:off x="1002572" y="3339406"/>
            <a:ext cx="3962400" cy="9233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 đ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ợc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huấn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luyện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tr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ớc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FC8BEF-69A2-4289-A8D4-73A63016E38E}"/>
              </a:ext>
            </a:extLst>
          </p:cNvPr>
          <p:cNvSpPr/>
          <p:nvPr/>
        </p:nvSpPr>
        <p:spPr>
          <a:xfrm>
            <a:off x="1002572" y="4876800"/>
            <a:ext cx="3962400" cy="9233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Giảm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thiểu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tổng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thể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kể</a:t>
            </a:r>
            <a:r>
              <a:rPr lang="en-US" dirty="0">
                <a:latin typeface="Abadi" panose="020B0604020104020204" pitchFamily="34" charset="0"/>
              </a:rPr>
              <a:t> qua </a:t>
            </a:r>
            <a:r>
              <a:rPr lang="en-US" dirty="0" err="1">
                <a:latin typeface="Abadi" panose="020B0604020104020204" pitchFamily="34" charset="0"/>
              </a:rPr>
              <a:t>từng</a:t>
            </a:r>
            <a:r>
              <a:rPr lang="en-US" dirty="0">
                <a:latin typeface="Abadi" panose="020B0604020104020204" pitchFamily="34" charset="0"/>
              </a:rPr>
              <a:t> b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ơc</a:t>
            </a:r>
            <a:r>
              <a:rPr lang="en-US" dirty="0">
                <a:latin typeface="Abadi" panose="020B06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79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2812" y="304800"/>
            <a:ext cx="9144001" cy="1371600"/>
          </a:xfrm>
        </p:spPr>
        <p:txBody>
          <a:bodyPr>
            <a:normAutofit/>
          </a:bodyPr>
          <a:lstStyle/>
          <a:p>
            <a:r>
              <a:rPr lang="en-US" sz="5400" dirty="0" err="1"/>
              <a:t>Mục</a:t>
            </a:r>
            <a:r>
              <a:rPr lang="en-US" sz="5400" dirty="0"/>
              <a:t> </a:t>
            </a:r>
            <a:r>
              <a:rPr lang="en-US" sz="5400" dirty="0" err="1"/>
              <a:t>lục</a:t>
            </a:r>
            <a:endParaRPr lang="en-US" sz="5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15049" y="2095500"/>
            <a:ext cx="9144001" cy="26670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AutoNum type="arabicPeriod"/>
            </a:pP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toán</a:t>
            </a:r>
            <a:r>
              <a:rPr lang="en-US" sz="3200" dirty="0"/>
              <a:t> </a:t>
            </a:r>
            <a:r>
              <a:rPr lang="en-US" sz="3200" dirty="0" err="1"/>
              <a:t>ngân</a:t>
            </a:r>
            <a:r>
              <a:rPr lang="en-US" sz="3200" dirty="0"/>
              <a:t> </a:t>
            </a:r>
            <a:r>
              <a:rPr lang="en-US" sz="3200" dirty="0" err="1"/>
              <a:t>hàng</a:t>
            </a:r>
            <a:endParaRPr lang="en-US" sz="3200" dirty="0"/>
          </a:p>
          <a:p>
            <a:pPr marL="457200" lvl="0" indent="-457200">
              <a:buAutoNum type="arabicPeriod"/>
            </a:pPr>
            <a:r>
              <a:rPr lang="en-US" sz="3200" dirty="0" err="1"/>
              <a:t>Tổng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endParaRPr lang="en-US" sz="3200" dirty="0"/>
          </a:p>
          <a:p>
            <a:pPr marL="457200" lvl="0" indent="-457200">
              <a:buAutoNum type="arabicPeriod"/>
            </a:pPr>
            <a:r>
              <a:rPr lang="en-US" sz="3200" dirty="0" err="1"/>
              <a:t>Khai</a:t>
            </a:r>
            <a:r>
              <a:rPr lang="en-US" sz="3200" dirty="0"/>
              <a:t> </a:t>
            </a:r>
            <a:r>
              <a:rPr lang="en-US" sz="3200" dirty="0" err="1"/>
              <a:t>phá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phân</a:t>
            </a:r>
            <a:r>
              <a:rPr lang="en-US" sz="3200" dirty="0"/>
              <a:t> </a:t>
            </a:r>
            <a:r>
              <a:rPr lang="en-US" sz="3200" dirty="0" err="1"/>
              <a:t>tích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endParaRPr lang="en-US" sz="3200" dirty="0"/>
          </a:p>
          <a:p>
            <a:pPr marL="457200" lvl="0" indent="-457200">
              <a:buAutoNum type="arabicPeriod"/>
            </a:pPr>
            <a:r>
              <a:rPr lang="en-US" sz="3200" dirty="0" err="1"/>
              <a:t>Phư</a:t>
            </a:r>
            <a:r>
              <a:rPr lang="vi-VN" sz="3200" dirty="0"/>
              <a:t>ơ</a:t>
            </a:r>
            <a:r>
              <a:rPr lang="en-US" sz="3200" dirty="0"/>
              <a:t>ng </a:t>
            </a:r>
            <a:r>
              <a:rPr lang="en-US" sz="3200" dirty="0" err="1"/>
              <a:t>pháp</a:t>
            </a:r>
            <a:r>
              <a:rPr lang="en-US" sz="3200" dirty="0"/>
              <a:t> Ensemble Learning </a:t>
            </a:r>
          </a:p>
          <a:p>
            <a:pPr marL="457200" lvl="0" indent="-457200">
              <a:buAutoNum type="arabicPeriod"/>
            </a:pPr>
            <a:r>
              <a:rPr lang="en-US" sz="3200" dirty="0" err="1"/>
              <a:t>Kết</a:t>
            </a:r>
            <a:r>
              <a:rPr lang="en-US" sz="3200" dirty="0"/>
              <a:t> </a:t>
            </a:r>
            <a:r>
              <a:rPr lang="en-US" sz="3200" dirty="0" err="1"/>
              <a:t>quả</a:t>
            </a:r>
            <a:r>
              <a:rPr lang="en-US" sz="3200" dirty="0"/>
              <a:t> </a:t>
            </a:r>
            <a:r>
              <a:rPr lang="en-US" sz="3200" dirty="0" err="1"/>
              <a:t>thực</a:t>
            </a:r>
            <a:r>
              <a:rPr lang="en-US" sz="3200" dirty="0"/>
              <a:t> </a:t>
            </a:r>
            <a:r>
              <a:rPr lang="en-US" sz="3200" dirty="0" err="1"/>
              <a:t>nghiệm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0B782-8BB6-4E75-A102-D2C7492CECC9}"/>
                  </a:ext>
                </a:extLst>
              </p:cNvPr>
              <p:cNvSpPr txBox="1"/>
              <p:nvPr/>
            </p:nvSpPr>
            <p:spPr>
              <a:xfrm>
                <a:off x="684212" y="2057400"/>
                <a:ext cx="100011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Cho </a:t>
                </a:r>
                <a:r>
                  <a:rPr lang="en-US" dirty="0" err="1">
                    <a:latin typeface="Abadi" panose="020B0604020104020204" pitchFamily="34" charset="0"/>
                  </a:rPr>
                  <a:t>bộ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Datasets </a:t>
                </a:r>
                <a:r>
                  <a:rPr lang="en-US" dirty="0" err="1">
                    <a:latin typeface="Abadi" panose="020B0604020104020204" pitchFamily="34" charset="0"/>
                  </a:rPr>
                  <a:t>có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ứng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như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sau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0B782-8BB6-4E75-A102-D2C7492CE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2057400"/>
                <a:ext cx="10001185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E87C9F7-8CED-4A01-A09B-30FCFC70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27" y="2819400"/>
            <a:ext cx="7429769" cy="1699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F19360-C39A-48E7-A3EF-D122095FA7F6}"/>
                  </a:ext>
                </a:extLst>
              </p:cNvPr>
              <p:cNvSpPr txBox="1"/>
              <p:nvPr/>
            </p:nvSpPr>
            <p:spPr>
              <a:xfrm>
                <a:off x="684212" y="5257800"/>
                <a:ext cx="105425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Biết </a:t>
                </a:r>
                <a:r>
                  <a:rPr lang="en-US" dirty="0" err="1">
                    <a:latin typeface="Abadi" panose="020B0604020104020204" pitchFamily="34" charset="0"/>
                  </a:rPr>
                  <a:t>rằng</a:t>
                </a:r>
                <a:r>
                  <a:rPr lang="en-US" dirty="0">
                    <a:latin typeface="Abadi" panose="020B0604020104020204" pitchFamily="34" charset="0"/>
                  </a:rPr>
                  <a:t>, </a:t>
                </a:r>
                <a:r>
                  <a:rPr lang="en-US" dirty="0" err="1">
                    <a:latin typeface="Abadi" panose="020B0604020104020204" pitchFamily="34" charset="0"/>
                  </a:rPr>
                  <a:t>mỗi</a:t>
                </a:r>
                <a:r>
                  <a:rPr lang="en-US" dirty="0">
                    <a:latin typeface="Abadi" panose="020B0604020104020204" pitchFamily="34" charset="0"/>
                  </a:rPr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diện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cho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đặc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trưng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trong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bộ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giá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trị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ứng</a:t>
                </a:r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F19360-C39A-48E7-A3EF-D122095F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5257800"/>
                <a:ext cx="10542588" cy="646331"/>
              </a:xfrm>
              <a:prstGeom prst="rect">
                <a:avLst/>
              </a:prstGeom>
              <a:blipFill>
                <a:blip r:embed="rId4"/>
                <a:stretch>
                  <a:fillRect l="-173" t="-4717" r="-289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36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CC65E-EF13-442E-9011-19041778876C}"/>
              </a:ext>
            </a:extLst>
          </p:cNvPr>
          <p:cNvSpPr txBox="1"/>
          <p:nvPr/>
        </p:nvSpPr>
        <p:spPr>
          <a:xfrm>
            <a:off x="582148" y="2057400"/>
            <a:ext cx="5105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1. </a:t>
            </a:r>
            <a:r>
              <a:rPr lang="en-US" dirty="0" err="1">
                <a:latin typeface="Abadi" panose="020B0604020104020204" pitchFamily="34" charset="0"/>
              </a:rPr>
              <a:t>Khởi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tạo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bản</a:t>
            </a:r>
            <a:r>
              <a:rPr lang="en-US" dirty="0">
                <a:latin typeface="Abadi" panose="020B0604020104020204" pitchFamily="34" charset="0"/>
              </a:rPr>
              <a:t> (Initial Model):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0031A-D4F2-4F5A-8906-DA65A835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748" y="2567865"/>
            <a:ext cx="4473328" cy="8611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B8929E-E972-4DB7-B2CF-6424FDB85CA7}"/>
              </a:ext>
            </a:extLst>
          </p:cNvPr>
          <p:cNvSpPr txBox="1"/>
          <p:nvPr/>
        </p:nvSpPr>
        <p:spPr>
          <a:xfrm>
            <a:off x="582148" y="3708484"/>
            <a:ext cx="97794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2. </a:t>
            </a:r>
            <a:r>
              <a:rPr lang="en-US" dirty="0" err="1">
                <a:latin typeface="Abadi" panose="020B0604020104020204" pitchFamily="34" charset="0"/>
              </a:rPr>
              <a:t>Thực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hiện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vòng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lặp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Loss-Function </a:t>
            </a:r>
            <a:r>
              <a:rPr lang="en-US" dirty="0" err="1">
                <a:latin typeface="Abadi" panose="020B0604020104020204" pitchFamily="34" charset="0"/>
              </a:rPr>
              <a:t>đạt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GTNN</a:t>
            </a:r>
            <a:r>
              <a:rPr lang="en-US" dirty="0">
                <a:latin typeface="Abadi" panose="020B0604020104020204" pitchFamily="34" charset="0"/>
              </a:rPr>
              <a:t>: (</a:t>
            </a:r>
            <a:r>
              <a:rPr lang="en-US" dirty="0" err="1">
                <a:latin typeface="Abadi" panose="020B0604020104020204" pitchFamily="34" charset="0"/>
              </a:rPr>
              <a:t>tại</a:t>
            </a:r>
            <a:r>
              <a:rPr lang="en-US" dirty="0">
                <a:latin typeface="Abadi" panose="020B0604020104020204" pitchFamily="34" charset="0"/>
              </a:rPr>
              <a:t> b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ớc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thứ</a:t>
            </a:r>
            <a:r>
              <a:rPr lang="en-US" dirty="0">
                <a:latin typeface="Abadi" panose="020B0604020104020204" pitchFamily="34" charset="0"/>
              </a:rPr>
              <a:t> 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A0CB-FA3D-4231-86F3-165CCBCD52C0}"/>
              </a:ext>
            </a:extLst>
          </p:cNvPr>
          <p:cNvSpPr txBox="1"/>
          <p:nvPr/>
        </p:nvSpPr>
        <p:spPr>
          <a:xfrm>
            <a:off x="987424" y="4172634"/>
            <a:ext cx="7162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Tính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Gradient Descent </a:t>
            </a:r>
            <a:r>
              <a:rPr lang="en-US" dirty="0" err="1">
                <a:latin typeface="Abadi" panose="020B0604020104020204" pitchFamily="34" charset="0"/>
              </a:rPr>
              <a:t>đối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đang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xét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CCDFD-D681-412B-ACF1-E658D73B2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523" y="4780294"/>
            <a:ext cx="3901778" cy="8077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E8F01B-986C-4D8D-BE22-D1F26F4F6A2D}"/>
                  </a:ext>
                </a:extLst>
              </p:cNvPr>
              <p:cNvSpPr txBox="1"/>
              <p:nvPr/>
            </p:nvSpPr>
            <p:spPr>
              <a:xfrm>
                <a:off x="1293812" y="5715000"/>
                <a:ext cx="7162800" cy="491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−1)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xác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suất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bước</a:t>
                </a:r>
                <a:r>
                  <a:rPr lang="en-US" dirty="0">
                    <a:latin typeface="Abadi" panose="020B0604020104020204" pitchFamily="34" charset="0"/>
                  </a:rPr>
                  <a:t> t - 1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E8F01B-986C-4D8D-BE22-D1F26F4F6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812" y="5715000"/>
                <a:ext cx="7162800" cy="491353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AA0CB-FA3D-4231-86F3-165CCBCD52C0}"/>
                  </a:ext>
                </a:extLst>
              </p:cNvPr>
              <p:cNvSpPr txBox="1"/>
              <p:nvPr/>
            </p:nvSpPr>
            <p:spPr>
              <a:xfrm>
                <a:off x="760412" y="2077706"/>
                <a:ext cx="10439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badi" panose="020B0604020104020204" pitchFamily="34" charset="0"/>
                  </a:rPr>
                  <a:t>Huấn </a:t>
                </a:r>
                <a:r>
                  <a:rPr lang="en-US" dirty="0" err="1">
                    <a:latin typeface="Abadi" panose="020B0604020104020204" pitchFamily="34" charset="0"/>
                  </a:rPr>
                  <a:t>luyện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mô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hình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cây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quyết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định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theo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pháp</a:t>
                </a:r>
                <a:r>
                  <a:rPr lang="en-US" dirty="0">
                    <a:latin typeface="Abadi" panose="020B0604020104020204" pitchFamily="34" charset="0"/>
                  </a:rPr>
                  <a:t> Friedman </a:t>
                </a:r>
                <a:r>
                  <a:rPr lang="en-US" dirty="0" err="1">
                    <a:latin typeface="Abadi" panose="020B0604020104020204" pitchFamily="34" charset="0"/>
                  </a:rPr>
                  <a:t>MSE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AA0CB-FA3D-4231-86F3-165CCBCD5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12" y="2077706"/>
                <a:ext cx="10439400" cy="369332"/>
              </a:xfrm>
              <a:prstGeom prst="rect">
                <a:avLst/>
              </a:prstGeom>
              <a:blipFill>
                <a:blip r:embed="rId2"/>
                <a:stretch>
                  <a:fillRect t="-8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DE8F01B-986C-4D8D-BE22-D1F26F4F6A2D}"/>
              </a:ext>
            </a:extLst>
          </p:cNvPr>
          <p:cNvSpPr txBox="1"/>
          <p:nvPr/>
        </p:nvSpPr>
        <p:spPr>
          <a:xfrm>
            <a:off x="1370012" y="5398397"/>
            <a:ext cx="541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=&gt; </a:t>
            </a:r>
            <a:r>
              <a:rPr lang="en-US" dirty="0" err="1">
                <a:latin typeface="Abadi" panose="020B0604020104020204" pitchFamily="34" charset="0"/>
              </a:rPr>
              <a:t>Tìm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chia </a:t>
            </a:r>
            <a:r>
              <a:rPr lang="en-US" dirty="0" err="1">
                <a:latin typeface="Abadi" panose="020B0604020104020204" pitchFamily="34" charset="0"/>
              </a:rPr>
              <a:t>tối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ưu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06B4E-E058-4EA7-BC66-2125A85A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38" y="2674069"/>
            <a:ext cx="6325148" cy="967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DB63C1-0F5A-416E-B33A-3070EF95DCBA}"/>
                  </a:ext>
                </a:extLst>
              </p:cNvPr>
              <p:cNvSpPr txBox="1"/>
              <p:nvPr/>
            </p:nvSpPr>
            <p:spPr>
              <a:xfrm>
                <a:off x="580560" y="3743682"/>
                <a:ext cx="10542588" cy="1552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Biết </a:t>
                </a:r>
                <a:r>
                  <a:rPr lang="en-US" dirty="0" err="1">
                    <a:latin typeface="Abadi" panose="020B0604020104020204" pitchFamily="34" charset="0"/>
                  </a:rPr>
                  <a:t>rằng</a:t>
                </a:r>
                <a:r>
                  <a:rPr lang="en-US" dirty="0">
                    <a:latin typeface="Abadi" panose="020B0604020104020204" pitchFamily="34" charset="0"/>
                  </a:rPr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lượng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phải</a:t>
                </a:r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chỉ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các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thuộc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con </a:t>
                </a:r>
                <a:r>
                  <a:rPr lang="en-US" dirty="0" err="1">
                    <a:latin typeface="Abadi" panose="020B0604020104020204" pitchFamily="34" charset="0"/>
                  </a:rPr>
                  <a:t>trái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phải</a:t>
                </a:r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giá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trị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trung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bình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gradient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trong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mỗi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phải</a:t>
                </a:r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DB63C1-0F5A-416E-B33A-3070EF95D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60" y="3743682"/>
                <a:ext cx="10542588" cy="1552926"/>
              </a:xfrm>
              <a:prstGeom prst="rect">
                <a:avLst/>
              </a:prstGeom>
              <a:blipFill>
                <a:blip r:embed="rId4"/>
                <a:stretch>
                  <a:fillRect t="-1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78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A0CB-FA3D-4231-86F3-165CCBCD52C0}"/>
              </a:ext>
            </a:extLst>
          </p:cNvPr>
          <p:cNvSpPr txBox="1"/>
          <p:nvPr/>
        </p:nvSpPr>
        <p:spPr>
          <a:xfrm>
            <a:off x="760412" y="2057400"/>
            <a:ext cx="10439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Cách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tìm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điểm</a:t>
            </a:r>
            <a:r>
              <a:rPr lang="en-US" b="1" dirty="0">
                <a:latin typeface="Abadi" panose="020B0604020104020204" pitchFamily="34" charset="0"/>
              </a:rPr>
              <a:t> chia </a:t>
            </a:r>
            <a:r>
              <a:rPr lang="en-US" b="1" dirty="0" err="1">
                <a:latin typeface="Abadi" panose="020B0604020104020204" pitchFamily="34" charset="0"/>
              </a:rPr>
              <a:t>tối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ưu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cho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cây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quyết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định</a:t>
            </a:r>
            <a:endParaRPr lang="en-US" b="1" dirty="0">
              <a:latin typeface="Abadi" panose="020B0604020104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B501489-5245-44E9-9C65-25DF9C1ED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7452373"/>
              </p:ext>
            </p:extLst>
          </p:nvPr>
        </p:nvGraphicFramePr>
        <p:xfrm>
          <a:off x="1804928" y="2590800"/>
          <a:ext cx="8578967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4E3910-0ED1-4DB7-B612-F11191F81DEF}"/>
              </a:ext>
            </a:extLst>
          </p:cNvPr>
          <p:cNvSpPr txBox="1"/>
          <p:nvPr/>
        </p:nvSpPr>
        <p:spPr>
          <a:xfrm>
            <a:off x="1217612" y="5117068"/>
            <a:ext cx="952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Sau </a:t>
            </a:r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thực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hiện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Decision Tree </a:t>
            </a:r>
            <a:r>
              <a:rPr lang="en-US" dirty="0" err="1">
                <a:latin typeface="Abadi" panose="020B0604020104020204" pitchFamily="34" charset="0"/>
              </a:rPr>
              <a:t>theo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phương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Friedman </a:t>
            </a:r>
            <a:r>
              <a:rPr lang="en-US" dirty="0" err="1">
                <a:latin typeface="Abadi" panose="020B0604020104020204" pitchFamily="34" charset="0"/>
              </a:rPr>
              <a:t>MSE</a:t>
            </a:r>
            <a:r>
              <a:rPr lang="en-US" dirty="0">
                <a:latin typeface="Abadi" panose="020B0604020104020204" pitchFamily="34" charset="0"/>
              </a:rPr>
              <a:t>, ta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9439CA8-16D3-444E-848B-EF7D5F3BC088}"/>
                  </a:ext>
                </a:extLst>
              </p:cNvPr>
              <p:cNvSpPr/>
              <p:nvPr/>
            </p:nvSpPr>
            <p:spPr>
              <a:xfrm>
                <a:off x="4989511" y="5650468"/>
                <a:ext cx="2209800" cy="533400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9439CA8-16D3-444E-848B-EF7D5F3B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511" y="5650468"/>
                <a:ext cx="2209800" cy="5334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34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AA0CB-FA3D-4231-86F3-165CCBCD52C0}"/>
              </a:ext>
            </a:extLst>
          </p:cNvPr>
          <p:cNvSpPr txBox="1"/>
          <p:nvPr/>
        </p:nvSpPr>
        <p:spPr>
          <a:xfrm>
            <a:off x="3757379" y="2057400"/>
            <a:ext cx="3581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Cập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nhật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mô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hình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8F01B-986C-4D8D-BE22-D1F26F4F6A2D}"/>
              </a:ext>
            </a:extLst>
          </p:cNvPr>
          <p:cNvSpPr txBox="1"/>
          <p:nvPr/>
        </p:nvSpPr>
        <p:spPr>
          <a:xfrm>
            <a:off x="582148" y="2661189"/>
            <a:ext cx="5055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Hàm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mát</a:t>
            </a:r>
            <a:r>
              <a:rPr lang="en-US" dirty="0">
                <a:latin typeface="Abadi" panose="020B0604020104020204" pitchFamily="34" charset="0"/>
              </a:rPr>
              <a:t> (Loss Function):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6BF44-CBFB-40B3-967B-8465CFA1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584" y="2627993"/>
            <a:ext cx="5616427" cy="5334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E857A-9EB7-47BA-898E-FE2A83833A52}"/>
              </a:ext>
            </a:extLst>
          </p:cNvPr>
          <p:cNvSpPr txBox="1"/>
          <p:nvPr/>
        </p:nvSpPr>
        <p:spPr>
          <a:xfrm>
            <a:off x="912812" y="365485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Hệ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vi-VN" dirty="0"/>
              <a:t>ư</a:t>
            </a:r>
            <a:r>
              <a:rPr lang="en-US" dirty="0">
                <a:latin typeface="Abadi" panose="020B0604020104020204" pitchFamily="34" charset="0"/>
              </a:rPr>
              <a:t>u: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0B1A2-2002-4FA9-909A-A4A313FFD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12" y="3454916"/>
            <a:ext cx="4940764" cy="7451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1D0505-9E48-4AC8-9C7A-D60CBF5BD7D9}"/>
              </a:ext>
            </a:extLst>
          </p:cNvPr>
          <p:cNvSpPr txBox="1"/>
          <p:nvPr/>
        </p:nvSpPr>
        <p:spPr>
          <a:xfrm>
            <a:off x="1293812" y="4769607"/>
            <a:ext cx="3276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Cập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lại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7C395-0560-4F7A-9888-12D70C2B2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354" y="4645026"/>
            <a:ext cx="6683319" cy="6706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231C3B-BDB5-4F58-94AF-0EC2D90F1572}"/>
                  </a:ext>
                </a:extLst>
              </p:cNvPr>
              <p:cNvSpPr txBox="1"/>
              <p:nvPr/>
            </p:nvSpPr>
            <p:spPr>
              <a:xfrm>
                <a:off x="825935" y="5638687"/>
                <a:ext cx="7160748" cy="491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=&gt;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xác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suất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tại</a:t>
                </a:r>
                <a:r>
                  <a:rPr lang="en-US" dirty="0">
                    <a:latin typeface="Abadi" panose="020B0604020104020204" pitchFamily="34" charset="0"/>
                  </a:rPr>
                  <a:t> b</a:t>
                </a:r>
                <a:r>
                  <a:rPr lang="vi-VN" dirty="0"/>
                  <a:t>ư</a:t>
                </a:r>
                <a:r>
                  <a:rPr lang="en-US" dirty="0" err="1">
                    <a:latin typeface="Abadi" panose="020B0604020104020204" pitchFamily="34" charset="0"/>
                  </a:rPr>
                  <a:t>ớc</a:t>
                </a:r>
                <a:r>
                  <a:rPr lang="en-US" dirty="0">
                    <a:latin typeface="Abadi" panose="020B0604020104020204" pitchFamily="34" charset="0"/>
                  </a:rPr>
                  <a:t> t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231C3B-BDB5-4F58-94AF-0EC2D90F1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35" y="5638687"/>
                <a:ext cx="7160748" cy="491353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49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Gradient Boosting Classifier: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CC65E-EF13-442E-9011-19041778876C}"/>
                  </a:ext>
                </a:extLst>
              </p:cNvPr>
              <p:cNvSpPr txBox="1"/>
              <p:nvPr/>
            </p:nvSpPr>
            <p:spPr>
              <a:xfrm>
                <a:off x="467846" y="2140780"/>
                <a:ext cx="8826965" cy="4049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3. </a:t>
                </a:r>
                <a:r>
                  <a:rPr lang="en-US" dirty="0" err="1">
                    <a:latin typeface="Abadi" panose="020B0604020104020204" pitchFamily="34" charset="0"/>
                  </a:rPr>
                  <a:t>Thuật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dừng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khi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ưỡ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ụ</m:t>
                    </m:r>
                  </m:oMath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CC65E-EF13-442E-9011-19041778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46" y="2140780"/>
                <a:ext cx="8826965" cy="404983"/>
              </a:xfrm>
              <a:prstGeom prst="rect">
                <a:avLst/>
              </a:prstGeom>
              <a:blipFill>
                <a:blip r:embed="rId2"/>
                <a:stretch>
                  <a:fillRect t="-1493" b="-194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56211-39FF-4C06-88B5-164C349C03ED}"/>
                  </a:ext>
                </a:extLst>
              </p:cNvPr>
              <p:cNvSpPr txBox="1"/>
              <p:nvPr/>
            </p:nvSpPr>
            <p:spPr>
              <a:xfrm>
                <a:off x="582148" y="2805499"/>
                <a:ext cx="109224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4. Sau t </a:t>
                </a:r>
                <a:r>
                  <a:rPr lang="en-US" dirty="0" err="1">
                    <a:latin typeface="Abadi" panose="020B0604020104020204" pitchFamily="34" charset="0"/>
                  </a:rPr>
                  <a:t>vòng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lặp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thì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mô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hình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cuối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cùng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có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thể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xác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suất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phân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loại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đối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như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sau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856211-39FF-4C06-88B5-164C349C0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48" y="2805499"/>
                <a:ext cx="10922464" cy="369332"/>
              </a:xfrm>
              <a:prstGeom prst="rect">
                <a:avLst/>
              </a:prstGeom>
              <a:blipFill>
                <a:blip r:embed="rId3"/>
                <a:stretch>
                  <a:fillRect t="-8197" b="-262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806DD67-6435-4CF2-ADBF-24FC68CE4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810" y="3251554"/>
            <a:ext cx="3444538" cy="11126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BFC431-862D-472A-9DAF-A30463BC5F77}"/>
              </a:ext>
            </a:extLst>
          </p:cNvPr>
          <p:cNvSpPr txBox="1"/>
          <p:nvPr/>
        </p:nvSpPr>
        <p:spPr>
          <a:xfrm>
            <a:off x="379412" y="4696685"/>
            <a:ext cx="71607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=&gt; </a:t>
            </a:r>
            <a:r>
              <a:rPr lang="en-US" b="1" dirty="0" err="1">
                <a:latin typeface="Abadi" panose="020B0604020104020204" pitchFamily="34" charset="0"/>
              </a:rPr>
              <a:t>Mô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hình</a:t>
            </a:r>
            <a:r>
              <a:rPr lang="en-US" b="1" dirty="0">
                <a:latin typeface="Abadi" panose="020B0604020104020204" pitchFamily="34" charset="0"/>
              </a:rPr>
              <a:t> Gradient Boosting Classifier </a:t>
            </a:r>
            <a:r>
              <a:rPr lang="en-US" b="1" dirty="0" err="1">
                <a:latin typeface="Abadi" panose="020B0604020104020204" pitchFamily="34" charset="0"/>
              </a:rPr>
              <a:t>sau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khi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huấn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luyện</a:t>
            </a:r>
            <a:r>
              <a:rPr lang="en-US" b="1" dirty="0">
                <a:latin typeface="Abadi" panose="020B0604020104020204" pitchFamily="34" charset="0"/>
              </a:rPr>
              <a:t>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71F89-BD03-4C35-A485-919A0D9AD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12" y="5277114"/>
            <a:ext cx="5034915" cy="8939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5B49FC-485C-4054-A215-B4AE03396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6012" y="5264304"/>
            <a:ext cx="3581399" cy="9195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6AA4A9-3A5A-46AA-93B1-86A57EF09CCD}"/>
              </a:ext>
            </a:extLst>
          </p:cNvPr>
          <p:cNvCxnSpPr>
            <a:stCxn id="8" idx="3"/>
            <a:endCxn id="13" idx="1"/>
          </p:cNvCxnSpPr>
          <p:nvPr/>
        </p:nvCxnSpPr>
        <p:spPr>
          <a:xfrm>
            <a:off x="5947727" y="5724078"/>
            <a:ext cx="1518285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9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589027" y="2133600"/>
            <a:ext cx="9543985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Bagging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loại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học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máy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nhóm</a:t>
            </a:r>
            <a:r>
              <a:rPr lang="en-US" dirty="0">
                <a:latin typeface="Abadi" panose="020B0604020104020204" pitchFamily="34" charset="0"/>
              </a:rPr>
              <a:t> Ensemble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Kỹ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hợp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yếu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để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tạo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mạnh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mẽ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hơn</a:t>
            </a:r>
            <a:r>
              <a:rPr lang="en-US" dirty="0">
                <a:latin typeface="Abadi" panose="020B0604020104020204" pitchFamily="34" charset="0"/>
              </a:rPr>
              <a:t> (Decision Tree)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Ý </a:t>
            </a:r>
            <a:r>
              <a:rPr lang="en-US" dirty="0" err="1">
                <a:latin typeface="Abadi" panose="020B0604020104020204" pitchFamily="34" charset="0"/>
              </a:rPr>
              <a:t>tưởng</a:t>
            </a:r>
            <a:r>
              <a:rPr lang="en-US" dirty="0">
                <a:latin typeface="Abadi" panose="020B0604020104020204" pitchFamily="34" charset="0"/>
              </a:rPr>
              <a:t>: </a:t>
            </a:r>
            <a:r>
              <a:rPr lang="en-US" dirty="0" err="1">
                <a:latin typeface="Abadi" panose="020B0604020104020204" pitchFamily="34" charset="0"/>
              </a:rPr>
              <a:t>huấn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luyện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con </a:t>
            </a:r>
            <a:r>
              <a:rPr lang="en-US" dirty="0" err="1">
                <a:latin typeface="Abadi" panose="020B0604020104020204" pitchFamily="34" charset="0"/>
              </a:rPr>
              <a:t>độc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lập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1827F9-4733-4220-90B8-3C6A6C951F3D}"/>
              </a:ext>
            </a:extLst>
          </p:cNvPr>
          <p:cNvSpPr/>
          <p:nvPr/>
        </p:nvSpPr>
        <p:spPr>
          <a:xfrm>
            <a:off x="1217612" y="3480734"/>
            <a:ext cx="3962400" cy="9233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Chia </a:t>
            </a:r>
            <a:r>
              <a:rPr lang="en-US" dirty="0" err="1">
                <a:latin typeface="Abadi" panose="020B0604020104020204" pitchFamily="34" charset="0"/>
              </a:rPr>
              <a:t>thành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FC8BEF-69A2-4289-A8D4-73A63016E38E}"/>
              </a:ext>
            </a:extLst>
          </p:cNvPr>
          <p:cNvSpPr/>
          <p:nvPr/>
        </p:nvSpPr>
        <p:spPr>
          <a:xfrm>
            <a:off x="1217612" y="5029200"/>
            <a:ext cx="3962400" cy="92333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badi" panose="020B0604020104020204" pitchFamily="34" charset="0"/>
              </a:rPr>
              <a:t>Kết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quả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biểu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từ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A047F-51F4-4799-9516-AF998052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3276600"/>
            <a:ext cx="5202778" cy="30003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9212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0B782-8BB6-4E75-A102-D2C7492CECC9}"/>
                  </a:ext>
                </a:extLst>
              </p:cNvPr>
              <p:cNvSpPr txBox="1"/>
              <p:nvPr/>
            </p:nvSpPr>
            <p:spPr>
              <a:xfrm>
                <a:off x="684212" y="2057400"/>
                <a:ext cx="1000118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Cho </a:t>
                </a:r>
                <a:r>
                  <a:rPr lang="en-US" dirty="0" err="1">
                    <a:latin typeface="Abadi" panose="020B0604020104020204" pitchFamily="34" charset="0"/>
                  </a:rPr>
                  <a:t>bộ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Datasets </a:t>
                </a:r>
                <a:r>
                  <a:rPr lang="en-US" dirty="0" err="1">
                    <a:latin typeface="Abadi" panose="020B0604020104020204" pitchFamily="34" charset="0"/>
                  </a:rPr>
                  <a:t>có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và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ứng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như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sau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0B782-8BB6-4E75-A102-D2C7492CE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2057400"/>
                <a:ext cx="10001185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E87C9F7-8CED-4A01-A09B-30FCFC70C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27" y="2819400"/>
            <a:ext cx="7429769" cy="16995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F19360-C39A-48E7-A3EF-D122095FA7F6}"/>
                  </a:ext>
                </a:extLst>
              </p:cNvPr>
              <p:cNvSpPr txBox="1"/>
              <p:nvPr/>
            </p:nvSpPr>
            <p:spPr>
              <a:xfrm>
                <a:off x="684212" y="5257800"/>
                <a:ext cx="105425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Biết </a:t>
                </a:r>
                <a:r>
                  <a:rPr lang="en-US" dirty="0" err="1">
                    <a:latin typeface="Abadi" panose="020B0604020104020204" pitchFamily="34" charset="0"/>
                  </a:rPr>
                  <a:t>rằng</a:t>
                </a:r>
                <a:r>
                  <a:rPr lang="en-US" dirty="0">
                    <a:latin typeface="Abadi" panose="020B0604020104020204" pitchFamily="34" charset="0"/>
                  </a:rPr>
                  <a:t>, </a:t>
                </a:r>
                <a:r>
                  <a:rPr lang="en-US" dirty="0" err="1">
                    <a:latin typeface="Abadi" panose="020B0604020104020204" pitchFamily="34" charset="0"/>
                  </a:rPr>
                  <a:t>mỗi</a:t>
                </a:r>
                <a:r>
                  <a:rPr lang="en-US" dirty="0">
                    <a:latin typeface="Abadi" panose="020B0604020104020204" pitchFamily="34" charset="0"/>
                  </a:rPr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đại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diện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cho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đặc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trưng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trong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bộ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giá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trị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dự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đoán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tương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ứng</a:t>
                </a:r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F19360-C39A-48E7-A3EF-D122095F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5257800"/>
                <a:ext cx="10542588" cy="646331"/>
              </a:xfrm>
              <a:prstGeom prst="rect">
                <a:avLst/>
              </a:prstGeom>
              <a:blipFill>
                <a:blip r:embed="rId4"/>
                <a:stretch>
                  <a:fillRect l="-173" t="-4717" r="-289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4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583406" y="1981200"/>
            <a:ext cx="10744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Từ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ban </a:t>
            </a:r>
            <a:r>
              <a:rPr lang="en-US" dirty="0" err="1">
                <a:latin typeface="Abadi" panose="020B0604020104020204" pitchFamily="34" charset="0"/>
              </a:rPr>
              <a:t>đầu</a:t>
            </a:r>
            <a:r>
              <a:rPr lang="en-US" dirty="0">
                <a:latin typeface="Abadi" panose="020B0604020104020204" pitchFamily="34" charset="0"/>
              </a:rPr>
              <a:t>, ta </a:t>
            </a:r>
            <a:r>
              <a:rPr lang="en-US" dirty="0" err="1">
                <a:latin typeface="Abadi" panose="020B0604020104020204" pitchFamily="34" charset="0"/>
              </a:rPr>
              <a:t>tạo</a:t>
            </a:r>
            <a:r>
              <a:rPr lang="en-US" dirty="0">
                <a:latin typeface="Abadi" panose="020B0604020104020204" pitchFamily="34" charset="0"/>
              </a:rPr>
              <a:t> ra T </a:t>
            </a:r>
            <a:r>
              <a:rPr lang="en-US" dirty="0" err="1">
                <a:latin typeface="Abadi" panose="020B0604020104020204" pitchFamily="34" charset="0"/>
              </a:rPr>
              <a:t>tập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con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ngẫu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nhiên</a:t>
            </a:r>
            <a:r>
              <a:rPr lang="en-US" dirty="0">
                <a:latin typeface="Abadi" panose="020B0604020104020204" pitchFamily="34" charset="0"/>
              </a:rPr>
              <a:t> t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ứng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với</a:t>
            </a:r>
            <a:r>
              <a:rPr lang="en-US" dirty="0">
                <a:latin typeface="Abadi" panose="020B0604020104020204" pitchFamily="34" charset="0"/>
              </a:rPr>
              <a:t> T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, </a:t>
            </a:r>
            <a:r>
              <a:rPr lang="en-US" dirty="0" err="1">
                <a:latin typeface="Abadi" panose="020B0604020104020204" pitchFamily="34" charset="0"/>
              </a:rPr>
              <a:t>trong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mỗi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chứa</a:t>
            </a:r>
            <a:r>
              <a:rPr lang="en-US" dirty="0">
                <a:latin typeface="Abadi" panose="020B0604020104020204" pitchFamily="34" charset="0"/>
              </a:rPr>
              <a:t> K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trong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không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gian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C14676-B61D-4781-981E-9AE01AE9462E}"/>
                  </a:ext>
                </a:extLst>
              </p:cNvPr>
              <p:cNvSpPr txBox="1"/>
              <p:nvPr/>
            </p:nvSpPr>
            <p:spPr>
              <a:xfrm>
                <a:off x="227012" y="2819400"/>
                <a:ext cx="505380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tập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dữ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liệu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thứ</a:t>
                </a:r>
                <a:r>
                  <a:rPr lang="en-US" dirty="0">
                    <a:latin typeface="Abadi" panose="020B0604020104020204" pitchFamily="34" charset="0"/>
                  </a:rPr>
                  <a:t>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, ta </a:t>
                </a:r>
                <a:r>
                  <a:rPr lang="en-US" dirty="0" err="1">
                    <a:latin typeface="Abadi" panose="020B0604020104020204" pitchFamily="34" charset="0"/>
                  </a:rPr>
                  <a:t>có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C14676-B61D-4781-981E-9AE01AE94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2" y="2819400"/>
                <a:ext cx="505380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53D9131-2B20-416D-9F6A-89902AD7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03" y="3434302"/>
            <a:ext cx="8077618" cy="20996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AEC8B5-DBB1-46CA-ABCF-76967608DD98}"/>
              </a:ext>
            </a:extLst>
          </p:cNvPr>
          <p:cNvSpPr txBox="1"/>
          <p:nvPr/>
        </p:nvSpPr>
        <p:spPr>
          <a:xfrm>
            <a:off x="235781" y="5779532"/>
            <a:ext cx="8077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=&gt; </a:t>
            </a:r>
            <a:r>
              <a:rPr lang="en-US" dirty="0" err="1">
                <a:latin typeface="Abadi" panose="020B0604020104020204" pitchFamily="34" charset="0"/>
              </a:rPr>
              <a:t>Huấn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luyện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từ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tập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con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46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63983" y="2090119"/>
            <a:ext cx="94734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1. </a:t>
            </a:r>
            <a:r>
              <a:rPr lang="en-US" dirty="0" err="1">
                <a:latin typeface="Abadi" panose="020B0604020104020204" pitchFamily="34" charset="0"/>
              </a:rPr>
              <a:t>Huấn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luyện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t </a:t>
            </a:r>
            <a:r>
              <a:rPr lang="en-US" dirty="0" err="1">
                <a:latin typeface="Abadi" panose="020B0604020104020204" pitchFamily="34" charset="0"/>
              </a:rPr>
              <a:t>dạng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phương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Gini Impurity: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3620B-AED7-4906-AF52-09A8EED7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636021"/>
            <a:ext cx="3218264" cy="9646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AFE80A-57D3-4D85-AEAF-EBDFF6E3856B}"/>
                  </a:ext>
                </a:extLst>
              </p:cNvPr>
              <p:cNvSpPr txBox="1"/>
              <p:nvPr/>
            </p:nvSpPr>
            <p:spPr>
              <a:xfrm>
                <a:off x="836612" y="3985737"/>
                <a:ext cx="66552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Với C = 2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lớp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và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tỷ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lệ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mẫu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chung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từng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lớp</a:t>
                </a:r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AFE80A-57D3-4D85-AEAF-EBDFF6E38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3985737"/>
                <a:ext cx="6655264" cy="369332"/>
              </a:xfrm>
              <a:prstGeom prst="rect">
                <a:avLst/>
              </a:prstGeom>
              <a:blipFill>
                <a:blip r:embed="rId3"/>
                <a:stretch>
                  <a:fillRect t="-833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B116E9E-B725-49ED-BB42-1A259E937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212" y="2684103"/>
            <a:ext cx="7041495" cy="85685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D0215F-A7C5-46D2-AA37-52C01131BC43}"/>
                  </a:ext>
                </a:extLst>
              </p:cNvPr>
              <p:cNvSpPr txBox="1"/>
              <p:nvPr/>
            </p:nvSpPr>
            <p:spPr>
              <a:xfrm>
                <a:off x="88288" y="4761362"/>
                <a:ext cx="8991600" cy="14773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>
                    <a:latin typeface="Abadi" panose="020B0604020104020204" pitchFamily="34" charset="0"/>
                  </a:rPr>
                  <a:t>Trong </a:t>
                </a:r>
                <a:r>
                  <a:rPr lang="en-US" dirty="0" err="1">
                    <a:latin typeface="Abadi" panose="020B0604020104020204" pitchFamily="34" charset="0"/>
                  </a:rPr>
                  <a:t>đó</a:t>
                </a:r>
                <a:r>
                  <a:rPr lang="en-US" dirty="0">
                    <a:latin typeface="Abadi" panose="020B0604020104020204" pitchFamily="34" charset="0"/>
                  </a:rPr>
                  <a:t>:</a:t>
                </a:r>
              </a:p>
              <a:p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badi" panose="020B0604020104020204" pitchFamily="34" charset="0"/>
                  </a:rPr>
                  <a:t>n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điểm</a:t>
                </a:r>
                <a:r>
                  <a:rPr lang="en-US" dirty="0">
                    <a:latin typeface="Abadi" panose="020B0604020104020204" pitchFamily="34" charset="0"/>
                  </a:rPr>
                  <a:t> đ</a:t>
                </a:r>
                <a:r>
                  <a:rPr lang="vi-VN" dirty="0"/>
                  <a:t>ư</a:t>
                </a:r>
                <a:r>
                  <a:rPr lang="en-US" dirty="0" err="1">
                    <a:latin typeface="Abadi" panose="020B0604020104020204" pitchFamily="34" charset="0"/>
                  </a:rPr>
                  <a:t>ợc</a:t>
                </a:r>
                <a:r>
                  <a:rPr lang="en-US" dirty="0">
                    <a:latin typeface="Abadi" panose="020B0604020104020204" pitchFamily="34" charset="0"/>
                  </a:rPr>
                  <a:t> chia ở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phải</a:t>
                </a:r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badi" panose="020B0604020104020204" pitchFamily="34" charset="0"/>
                  </a:rPr>
                  <a:t>k </a:t>
                </a:r>
                <a:r>
                  <a:rPr lang="en-US" dirty="0" err="1">
                    <a:latin typeface="Abadi" panose="020B0604020104020204" pitchFamily="34" charset="0"/>
                  </a:rPr>
                  <a:t>là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số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điểm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tổng</a:t>
                </a:r>
                <a:r>
                  <a:rPr lang="en-US" dirty="0">
                    <a:latin typeface="Abadi" panose="020B0604020104020204" pitchFamily="34" charset="0"/>
                  </a:rPr>
                  <a:t> đ</a:t>
                </a:r>
                <a:r>
                  <a:rPr lang="vi-VN" dirty="0"/>
                  <a:t>ư</a:t>
                </a:r>
                <a:r>
                  <a:rPr lang="en-US" dirty="0" err="1">
                    <a:latin typeface="Abadi" panose="020B0604020104020204" pitchFamily="34" charset="0"/>
                  </a:rPr>
                  <a:t>ợc</a:t>
                </a:r>
                <a:r>
                  <a:rPr lang="en-US" dirty="0">
                    <a:latin typeface="Abadi" panose="020B0604020104020204" pitchFamily="34" charset="0"/>
                  </a:rPr>
                  <a:t> chia </a:t>
                </a:r>
                <a:r>
                  <a:rPr lang="en-US" dirty="0" err="1">
                    <a:latin typeface="Abadi" panose="020B0604020104020204" pitchFamily="34" charset="0"/>
                  </a:rPr>
                  <a:t>của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cả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hai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nhánh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thỏa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mãn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Abadi" panose="020B0604020104020204" pitchFamily="34" charset="0"/>
                  </a:rPr>
                  <a:t>Đặc</a:t>
                </a:r>
                <a:r>
                  <a:rPr lang="en-US" dirty="0">
                    <a:latin typeface="Abadi" panose="020B0604020104020204" pitchFamily="34" charset="0"/>
                  </a:rPr>
                  <a:t> tr</a:t>
                </a:r>
                <a:r>
                  <a:rPr lang="vi-VN" dirty="0"/>
                  <a:t>ư</a:t>
                </a:r>
                <a:r>
                  <a:rPr lang="en-US" dirty="0">
                    <a:latin typeface="Abadi" panose="020B0604020104020204" pitchFamily="34" charset="0"/>
                  </a:rPr>
                  <a:t>ng </a:t>
                </a:r>
                <a:r>
                  <a:rPr lang="en-US" dirty="0" err="1">
                    <a:latin typeface="Abadi" panose="020B0604020104020204" pitchFamily="34" charset="0"/>
                  </a:rPr>
                  <a:t>thứ</a:t>
                </a:r>
                <a:r>
                  <a:rPr lang="en-US" dirty="0">
                    <a:latin typeface="Abadi" panose="020B0604020104020204" pitchFamily="34" charset="0"/>
                  </a:rPr>
                  <a:t> j </a:t>
                </a:r>
                <a:r>
                  <a:rPr lang="en-US" dirty="0" err="1">
                    <a:latin typeface="Abadi" panose="020B0604020104020204" pitchFamily="34" charset="0"/>
                  </a:rPr>
                  <a:t>thỏa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:r>
                  <a:rPr lang="en-US" dirty="0" err="1">
                    <a:latin typeface="Abadi" panose="020B0604020104020204" pitchFamily="34" charset="0"/>
                  </a:rPr>
                  <a:t>mãn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Abadi" panose="020B06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D0215F-A7C5-46D2-AA37-52C01131B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8" y="4761362"/>
                <a:ext cx="8991600" cy="1477328"/>
              </a:xfrm>
              <a:prstGeom prst="rect">
                <a:avLst/>
              </a:prstGeom>
              <a:blipFill>
                <a:blip r:embed="rId5"/>
                <a:stretch>
                  <a:fillRect t="-1653" b="-66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10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err="1"/>
              <a:t>GIỚI</a:t>
            </a:r>
            <a:r>
              <a:rPr lang="en-US" sz="4000" b="1" dirty="0"/>
              <a:t> </a:t>
            </a:r>
            <a:r>
              <a:rPr lang="en-US" sz="4000" b="1" dirty="0" err="1"/>
              <a:t>THIỆU</a:t>
            </a:r>
            <a:r>
              <a:rPr lang="en-US" sz="4000" b="1" dirty="0"/>
              <a:t> </a:t>
            </a:r>
            <a:r>
              <a:rPr lang="en-US" sz="4000" b="1" dirty="0" err="1"/>
              <a:t>VỀ</a:t>
            </a:r>
            <a:r>
              <a:rPr lang="en-US" sz="4000" b="1" dirty="0"/>
              <a:t> </a:t>
            </a:r>
            <a:r>
              <a:rPr lang="en-US" sz="4000" b="1" dirty="0" err="1"/>
              <a:t>BÀI</a:t>
            </a:r>
            <a:r>
              <a:rPr lang="en-US" sz="4000" b="1" dirty="0"/>
              <a:t> </a:t>
            </a:r>
            <a:r>
              <a:rPr lang="en-US" sz="4000" b="1" dirty="0" err="1"/>
              <a:t>TOÁN</a:t>
            </a:r>
            <a:r>
              <a:rPr lang="en-US" sz="4000" b="1" dirty="0"/>
              <a:t> </a:t>
            </a:r>
            <a:r>
              <a:rPr lang="en-US" sz="4000" b="1" dirty="0" err="1"/>
              <a:t>NGÂN</a:t>
            </a:r>
            <a:r>
              <a:rPr lang="en-US" sz="4000" b="1" dirty="0"/>
              <a:t> </a:t>
            </a:r>
            <a:r>
              <a:rPr lang="en-US" sz="4000" b="1" dirty="0" err="1"/>
              <a:t>HÀNG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652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DA9D9-02DE-45E5-988D-B68EA1689421}"/>
              </a:ext>
            </a:extLst>
          </p:cNvPr>
          <p:cNvSpPr txBox="1"/>
          <p:nvPr/>
        </p:nvSpPr>
        <p:spPr>
          <a:xfrm>
            <a:off x="760412" y="2057400"/>
            <a:ext cx="10439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Cách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tìm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điểm</a:t>
            </a:r>
            <a:r>
              <a:rPr lang="en-US" b="1" dirty="0">
                <a:latin typeface="Abadi" panose="020B0604020104020204" pitchFamily="34" charset="0"/>
              </a:rPr>
              <a:t> chia </a:t>
            </a:r>
            <a:r>
              <a:rPr lang="en-US" b="1" dirty="0" err="1">
                <a:latin typeface="Abadi" panose="020B0604020104020204" pitchFamily="34" charset="0"/>
              </a:rPr>
              <a:t>tối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ưu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cho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cây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quyết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định</a:t>
            </a:r>
            <a:endParaRPr lang="en-US" b="1" dirty="0">
              <a:latin typeface="Abadi" panose="020B060402010402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628461C-F39B-461F-8581-ED937F8F0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386986"/>
              </p:ext>
            </p:extLst>
          </p:nvPr>
        </p:nvGraphicFramePr>
        <p:xfrm>
          <a:off x="1804928" y="2590800"/>
          <a:ext cx="8578967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D105B7D-0131-4F4E-B68A-8A636BA1F898}"/>
              </a:ext>
            </a:extLst>
          </p:cNvPr>
          <p:cNvSpPr txBox="1"/>
          <p:nvPr/>
        </p:nvSpPr>
        <p:spPr>
          <a:xfrm>
            <a:off x="1217612" y="5117068"/>
            <a:ext cx="9525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Sau </a:t>
            </a:r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thực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hiện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thuật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toán</a:t>
            </a:r>
            <a:r>
              <a:rPr lang="en-US" dirty="0">
                <a:latin typeface="Abadi" panose="020B0604020104020204" pitchFamily="34" charset="0"/>
              </a:rPr>
              <a:t> Decision Tree </a:t>
            </a:r>
            <a:r>
              <a:rPr lang="en-US" dirty="0" err="1">
                <a:latin typeface="Abadi" panose="020B0604020104020204" pitchFamily="34" charset="0"/>
              </a:rPr>
              <a:t>theo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</a:t>
            </a:r>
            <a:r>
              <a:rPr lang="vi-VN" dirty="0"/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pháp</a:t>
            </a:r>
            <a:r>
              <a:rPr lang="en-US" dirty="0">
                <a:latin typeface="Abadi" panose="020B0604020104020204" pitchFamily="34" charset="0"/>
              </a:rPr>
              <a:t> Gini Impurity, ta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BB7C4-0984-4C74-87FC-BB8DD2A7C7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952" y="5650468"/>
            <a:ext cx="6462320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Bagging Classifier: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684212" y="2057400"/>
            <a:ext cx="109224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2. </a:t>
            </a:r>
            <a:r>
              <a:rPr lang="en-US" dirty="0" err="1">
                <a:latin typeface="Abadi" panose="020B0604020104020204" pitchFamily="34" charset="0"/>
              </a:rPr>
              <a:t>Với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cây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quyết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định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như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trên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thì</a:t>
            </a:r>
            <a:r>
              <a:rPr lang="en-US" dirty="0">
                <a:latin typeface="Abadi" panose="020B0604020104020204" pitchFamily="34" charset="0"/>
              </a:rPr>
              <a:t> ta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thể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dữ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liệu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mới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lớp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rủi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nào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theo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ánh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xạ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093FE-A9BA-409E-A381-864FD1E4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12" y="2965541"/>
            <a:ext cx="3711262" cy="7011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37A63B-BCFF-4DC2-A5DB-57831299A70E}"/>
                  </a:ext>
                </a:extLst>
              </p:cNvPr>
              <p:cNvSpPr txBox="1"/>
              <p:nvPr/>
            </p:nvSpPr>
            <p:spPr>
              <a:xfrm>
                <a:off x="4672476" y="3132961"/>
                <a:ext cx="69342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 anchorCtr="1">
                <a:spAutoFit/>
              </a:bodyPr>
              <a:lstStyle/>
              <a:p>
                <a:r>
                  <a:rPr lang="en-US" dirty="0" err="1">
                    <a:latin typeface="Abadi" panose="020B0604020104020204" pitchFamily="34" charset="0"/>
                  </a:rPr>
                  <a:t>Với</a:t>
                </a:r>
                <a:r>
                  <a:rPr lang="en-US" dirty="0">
                    <a:latin typeface="Abadi" panose="020B06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𝐷𝑒𝑐𝑖𝑠𝑖𝑜𝑛𝑇𝑟𝑒𝑒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37A63B-BCFF-4DC2-A5DB-57831299A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476" y="3132961"/>
                <a:ext cx="69342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1600117-2955-40AF-BC10-7D27124C8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988" y="4871174"/>
            <a:ext cx="7835112" cy="10605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ADAB94-ED77-446B-9256-34F14C5DEA4F}"/>
              </a:ext>
            </a:extLst>
          </p:cNvPr>
          <p:cNvSpPr txBox="1"/>
          <p:nvPr/>
        </p:nvSpPr>
        <p:spPr>
          <a:xfrm>
            <a:off x="598848" y="4267200"/>
            <a:ext cx="81030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Khi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đó</a:t>
            </a:r>
            <a:r>
              <a:rPr lang="en-US" dirty="0">
                <a:latin typeface="Abadi" panose="020B0604020104020204" pitchFamily="34" charset="0"/>
              </a:rPr>
              <a:t>, ta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trị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dự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đoán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mô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hình</a:t>
            </a:r>
            <a:r>
              <a:rPr lang="en-US" dirty="0">
                <a:latin typeface="Abadi" panose="020B0604020104020204" pitchFamily="34" charset="0"/>
              </a:rPr>
              <a:t> Bagging Classifier </a:t>
            </a:r>
            <a:r>
              <a:rPr lang="en-US" dirty="0" err="1">
                <a:latin typeface="Abadi" panose="020B0604020104020204" pitchFamily="34" charset="0"/>
              </a:rPr>
              <a:t>nh</a:t>
            </a:r>
            <a:r>
              <a:rPr lang="vi-VN" dirty="0"/>
              <a:t>ư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sau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9405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err="1"/>
              <a:t>KẾT</a:t>
            </a:r>
            <a:r>
              <a:rPr lang="en-US" sz="4000" b="1" dirty="0"/>
              <a:t> </a:t>
            </a:r>
            <a:r>
              <a:rPr lang="en-US" sz="4000" b="1" dirty="0" err="1"/>
              <a:t>QUẢ</a:t>
            </a:r>
            <a:r>
              <a:rPr lang="en-US" sz="4000" b="1" dirty="0"/>
              <a:t> </a:t>
            </a:r>
            <a:r>
              <a:rPr lang="en-US" sz="4000" b="1" dirty="0" err="1"/>
              <a:t>THỰC</a:t>
            </a:r>
            <a:r>
              <a:rPr lang="en-US" sz="4000" b="1" dirty="0"/>
              <a:t> </a:t>
            </a:r>
            <a:r>
              <a:rPr lang="en-US" sz="4000" b="1" dirty="0" err="1"/>
              <a:t>NGHIỆM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235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85899787"/>
              </p:ext>
            </p:extLst>
          </p:nvPr>
        </p:nvGraphicFramePr>
        <p:xfrm>
          <a:off x="2398711" y="1905000"/>
          <a:ext cx="7391401" cy="19812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Training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Testing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Gradient  Boosting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Bagging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99%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84%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badi" panose="020B0604020104020204" pitchFamily="34" charset="0"/>
                        </a:rPr>
                        <a:t>54%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1.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1D717-8159-4C2F-924F-3045F720EAE6}"/>
              </a:ext>
            </a:extLst>
          </p:cNvPr>
          <p:cNvSpPr txBox="1"/>
          <p:nvPr/>
        </p:nvSpPr>
        <p:spPr>
          <a:xfrm>
            <a:off x="3275012" y="5189738"/>
            <a:ext cx="810306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Phát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hiện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đúng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đối</a:t>
            </a:r>
            <a:r>
              <a:rPr lang="en-US" dirty="0">
                <a:latin typeface="Abadi" panose="020B0604020104020204" pitchFamily="34" charset="0"/>
              </a:rPr>
              <a:t> t</a:t>
            </a:r>
            <a:r>
              <a:rPr lang="vi-VN" dirty="0">
                <a:latin typeface="Abadi" panose="020B0604020104020204" pitchFamily="34" charset="0"/>
              </a:rPr>
              <a:t>ư</a:t>
            </a:r>
            <a:r>
              <a:rPr lang="en-US" dirty="0" err="1">
                <a:latin typeface="Abadi" panose="020B0604020104020204" pitchFamily="34" charset="0"/>
              </a:rPr>
              <a:t>ợng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thuộc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nhóm</a:t>
            </a:r>
            <a:r>
              <a:rPr lang="en-US" dirty="0">
                <a:latin typeface="Abadi" panose="020B0604020104020204" pitchFamily="34" charset="0"/>
              </a:rPr>
              <a:t> d</a:t>
            </a:r>
            <a:r>
              <a:rPr lang="vi-VN" dirty="0">
                <a:latin typeface="Abadi" panose="020B0604020104020204" pitchFamily="34" charset="0"/>
              </a:rPr>
              <a:t>ư</a:t>
            </a:r>
            <a:r>
              <a:rPr lang="en-US" dirty="0" err="1">
                <a:latin typeface="Abadi" panose="020B0604020104020204" pitchFamily="34" charset="0"/>
              </a:rPr>
              <a:t>ơng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tính</a:t>
            </a:r>
            <a:r>
              <a:rPr lang="en-US" dirty="0">
                <a:latin typeface="Abadi" panose="020B0604020104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Không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bỏ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sót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đối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tượng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quan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trọng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nào</a:t>
            </a:r>
            <a:r>
              <a:rPr lang="en-US" dirty="0">
                <a:latin typeface="Abadi" panose="020B0604020104020204" pitchFamily="34" charset="0"/>
              </a:rPr>
              <a:t> (</a:t>
            </a:r>
            <a:r>
              <a:rPr lang="en-US" dirty="0" err="1">
                <a:latin typeface="Abadi" panose="020B0604020104020204" pitchFamily="34" charset="0"/>
              </a:rPr>
              <a:t>chấp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nhận</a:t>
            </a:r>
            <a:r>
              <a:rPr lang="en-US" dirty="0">
                <a:latin typeface="Abadi" panose="020B0604020104020204" pitchFamily="34" charset="0"/>
              </a:rPr>
              <a:t> 1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lỗi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sai</a:t>
            </a:r>
            <a:r>
              <a:rPr lang="en-US" dirty="0">
                <a:latin typeface="Abadi" panose="020B0604020104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8DC49D7-51A9-473D-8A81-C82DA2A21BA9}"/>
                  </a:ext>
                </a:extLst>
              </p:cNvPr>
              <p:cNvSpPr/>
              <p:nvPr/>
            </p:nvSpPr>
            <p:spPr>
              <a:xfrm>
                <a:off x="1255711" y="5131904"/>
                <a:ext cx="2286000" cy="762000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8DC49D7-51A9-473D-8A81-C82DA2A2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711" y="5131904"/>
                <a:ext cx="2286000" cy="762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DDB6750-C649-413A-9449-4719AA1B76F5}"/>
              </a:ext>
            </a:extLst>
          </p:cNvPr>
          <p:cNvSpPr txBox="1"/>
          <p:nvPr/>
        </p:nvSpPr>
        <p:spPr>
          <a:xfrm>
            <a:off x="227012" y="4606823"/>
            <a:ext cx="39565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>
                <a:latin typeface="Abadi" panose="020B0604020104020204" pitchFamily="34" charset="0"/>
              </a:rPr>
              <a:t>Chỉ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số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đánh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giá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phù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hợp</a:t>
            </a:r>
            <a:r>
              <a:rPr lang="en-US" b="1" dirty="0">
                <a:latin typeface="Abadi" panose="020B0604020104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4864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1.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99733-9385-4CDE-AC4E-FF42DE1B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2498111"/>
            <a:ext cx="6137132" cy="2667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BA2BFD-A891-471C-9BA9-CE8B7BDC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212" y="2497371"/>
            <a:ext cx="3380155" cy="2667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99CEA6A-3675-4A25-B5CF-122F4B520688}"/>
              </a:ext>
            </a:extLst>
          </p:cNvPr>
          <p:cNvSpPr txBox="1">
            <a:spLocks/>
          </p:cNvSpPr>
          <p:nvPr/>
        </p:nvSpPr>
        <p:spPr>
          <a:xfrm>
            <a:off x="2779712" y="5604342"/>
            <a:ext cx="6629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Gradient Boosting Classifier</a:t>
            </a:r>
          </a:p>
        </p:txBody>
      </p:sp>
    </p:spTree>
    <p:extLst>
      <p:ext uri="{BB962C8B-B14F-4D97-AF65-F5344CB8AC3E}">
        <p14:creationId xmlns:p14="http://schemas.microsoft.com/office/powerpoint/2010/main" val="349513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1.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608A0-7401-4A85-8E8E-158E94581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06" y="2486448"/>
            <a:ext cx="5641637" cy="28534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E335D1-1F61-42B0-8A38-7B7B430EC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212" y="2438400"/>
            <a:ext cx="3610807" cy="2848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6B0307E-E5B2-4414-AAFD-2BA3219ACAD2}"/>
              </a:ext>
            </a:extLst>
          </p:cNvPr>
          <p:cNvSpPr txBox="1">
            <a:spLocks/>
          </p:cNvSpPr>
          <p:nvPr/>
        </p:nvSpPr>
        <p:spPr>
          <a:xfrm>
            <a:off x="3789362" y="5768924"/>
            <a:ext cx="46101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Bagging Classifier</a:t>
            </a:r>
          </a:p>
        </p:txBody>
      </p:sp>
    </p:spTree>
    <p:extLst>
      <p:ext uri="{BB962C8B-B14F-4D97-AF65-F5344CB8AC3E}">
        <p14:creationId xmlns:p14="http://schemas.microsoft.com/office/powerpoint/2010/main" val="5925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BED7C8-D61E-4732-8C21-1320E8ACD918}"/>
              </a:ext>
            </a:extLst>
          </p:cNvPr>
          <p:cNvSpPr/>
          <p:nvPr/>
        </p:nvSpPr>
        <p:spPr>
          <a:xfrm>
            <a:off x="1014180" y="2424897"/>
            <a:ext cx="10160464" cy="261780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A8B93-7393-4DDD-B626-74DD51D7F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2" y="2789340"/>
            <a:ext cx="4495800" cy="2004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801F29-9A41-490A-9DC9-7DA0DCC2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44" y="2099147"/>
            <a:ext cx="5029200" cy="294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87285-D0FF-4CD9-897C-530FF9651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79" y="1804755"/>
            <a:ext cx="3657600" cy="3657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DAA72C4-1873-4C89-8266-B9DC3F8B6247}"/>
              </a:ext>
            </a:extLst>
          </p:cNvPr>
          <p:cNvSpPr/>
          <p:nvPr/>
        </p:nvSpPr>
        <p:spPr>
          <a:xfrm>
            <a:off x="912812" y="5743111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Link Web: </a:t>
            </a:r>
            <a:r>
              <a:rPr lang="en-US" b="1" dirty="0">
                <a:latin typeface="Abadi" panose="020B0604020104020204" pitchFamily="34" charset="0"/>
                <a:hlinkClick r:id="rId3"/>
              </a:rPr>
              <a:t>https://</a:t>
            </a:r>
            <a:r>
              <a:rPr lang="en-US" b="1" dirty="0" err="1">
                <a:latin typeface="Abadi" panose="020B0604020104020204" pitchFamily="34" charset="0"/>
                <a:hlinkClick r:id="rId3"/>
              </a:rPr>
              <a:t>creditcardapprovalpredictiondeployment.streamlit.app</a:t>
            </a:r>
            <a:r>
              <a:rPr lang="en-US" b="1" dirty="0">
                <a:latin typeface="Abadi" panose="020B0604020104020204" pitchFamily="34" charset="0"/>
                <a:hlinkClick r:id="rId3"/>
              </a:rPr>
              <a:t>/</a:t>
            </a:r>
            <a:r>
              <a:rPr lang="en-US" b="1" dirty="0">
                <a:latin typeface="Abadi" panose="020B06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043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2269B32-453F-4A47-8EE9-8DD51AF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r>
              <a:rPr lang="en-US" dirty="0"/>
              <a:t>3. So </a:t>
            </a:r>
            <a:r>
              <a:rPr lang="en-US" dirty="0" err="1"/>
              <a:t>sánh</a:t>
            </a:r>
            <a:r>
              <a:rPr lang="en-US" dirty="0"/>
              <a:t> Python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92382-747D-46A9-97AE-BBE991C55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12" y="1981200"/>
            <a:ext cx="5384800" cy="4038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523776-83EA-491F-9CC1-A88141A7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2990850"/>
            <a:ext cx="2019300" cy="2019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656CC9-1DCF-44AE-805B-231788305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612" y="2933700"/>
            <a:ext cx="2133600" cy="2133600"/>
          </a:xfrm>
          <a:prstGeom prst="ellipse">
            <a:avLst/>
          </a:prstGeom>
          <a:solidFill>
            <a:schemeClr val="tx1"/>
          </a:solid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5817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8" y="152400"/>
            <a:ext cx="9931863" cy="1371600"/>
          </a:xfrm>
        </p:spPr>
        <p:txBody>
          <a:bodyPr/>
          <a:lstStyle/>
          <a:p>
            <a:pPr algn="ctr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0B782-8BB6-4E75-A102-D2C7492CECC9}"/>
              </a:ext>
            </a:extLst>
          </p:cNvPr>
          <p:cNvSpPr txBox="1"/>
          <p:nvPr/>
        </p:nvSpPr>
        <p:spPr>
          <a:xfrm>
            <a:off x="150812" y="2028616"/>
            <a:ext cx="11228851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1600" dirty="0">
                <a:latin typeface="Abadi" panose="020B0604020104020204" pitchFamily="34" charset="0"/>
              </a:rPr>
              <a:t>[1] Giulio </a:t>
            </a:r>
            <a:r>
              <a:rPr lang="en-US" sz="1600" dirty="0" err="1">
                <a:latin typeface="Abadi" panose="020B0604020104020204" pitchFamily="34" charset="0"/>
              </a:rPr>
              <a:t>Carlone</a:t>
            </a:r>
            <a:r>
              <a:rPr lang="en-US" sz="1600" dirty="0">
                <a:latin typeface="Abadi" panose="020B0604020104020204" pitchFamily="34" charset="0"/>
              </a:rPr>
              <a:t> (2021), Introduction to Credit Risk, CRC Press, </a:t>
            </a:r>
            <a:r>
              <a:rPr lang="en-US" sz="1600" dirty="0" err="1">
                <a:latin typeface="Abadi" panose="020B0604020104020204" pitchFamily="34" charset="0"/>
              </a:rPr>
              <a:t>BocaRaton</a:t>
            </a:r>
            <a:r>
              <a:rPr lang="en-US" sz="1600" dirty="0">
                <a:latin typeface="Abadi" panose="020B0604020104020204" pitchFamily="34" charset="0"/>
              </a:rPr>
              <a:t> United States of America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[2] Khan Academy (2025), Multivariable Calculus Tutorial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[3] Stern </a:t>
            </a:r>
            <a:r>
              <a:rPr lang="en-US" sz="1600" dirty="0" err="1">
                <a:latin typeface="Abadi" panose="020B0604020104020204" pitchFamily="34" charset="0"/>
              </a:rPr>
              <a:t>Semasuka</a:t>
            </a:r>
            <a:r>
              <a:rPr lang="en-US" sz="1600" dirty="0">
                <a:latin typeface="Abadi" panose="020B0604020104020204" pitchFamily="34" charset="0"/>
              </a:rPr>
              <a:t> (2022), Blog for Credit Card Approval Prediction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[4] Ng Yong </a:t>
            </a:r>
            <a:r>
              <a:rPr lang="en-US" sz="1600" dirty="0" err="1">
                <a:latin typeface="Abadi" panose="020B0604020104020204" pitchFamily="34" charset="0"/>
              </a:rPr>
              <a:t>Kad</a:t>
            </a:r>
            <a:r>
              <a:rPr lang="en-US" sz="1600" dirty="0">
                <a:latin typeface="Abadi" panose="020B0604020104020204" pitchFamily="34" charset="0"/>
              </a:rPr>
              <a:t> (2020), Credit Scoring Development Using R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[5] </a:t>
            </a:r>
            <a:r>
              <a:rPr lang="en-US" sz="1600" dirty="0" err="1">
                <a:latin typeface="Abadi" panose="020B0604020104020204" pitchFamily="34" charset="0"/>
              </a:rPr>
              <a:t>Phạm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Đình</a:t>
            </a:r>
            <a:r>
              <a:rPr lang="en-US" sz="1600" dirty="0">
                <a:latin typeface="Abadi" panose="020B0604020104020204" pitchFamily="34" charset="0"/>
              </a:rPr>
              <a:t> </a:t>
            </a:r>
            <a:r>
              <a:rPr lang="en-US" sz="1600" dirty="0" err="1">
                <a:latin typeface="Abadi" panose="020B0604020104020204" pitchFamily="34" charset="0"/>
              </a:rPr>
              <a:t>Khánh</a:t>
            </a:r>
            <a:r>
              <a:rPr lang="en-US" sz="1600" dirty="0">
                <a:latin typeface="Abadi" panose="020B0604020104020204" pitchFamily="34" charset="0"/>
              </a:rPr>
              <a:t> (2021), Credit Score Card with Deep AI Book</a:t>
            </a:r>
          </a:p>
          <a:p>
            <a:endParaRPr lang="en-US" sz="1600" dirty="0">
              <a:latin typeface="Abadi" panose="020B0604020104020204" pitchFamily="34" charset="0"/>
            </a:endParaRPr>
          </a:p>
          <a:p>
            <a:r>
              <a:rPr lang="en-US" sz="1600" dirty="0">
                <a:latin typeface="Abadi" panose="020B0604020104020204" pitchFamily="34" charset="0"/>
              </a:rPr>
              <a:t>[6] Kaggle (2024), Free Datasets for Data Science Community</a:t>
            </a:r>
          </a:p>
        </p:txBody>
      </p:sp>
    </p:spTree>
    <p:extLst>
      <p:ext uri="{BB962C8B-B14F-4D97-AF65-F5344CB8AC3E}">
        <p14:creationId xmlns:p14="http://schemas.microsoft.com/office/powerpoint/2010/main" val="141506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248" y="2057400"/>
            <a:ext cx="10936164" cy="3352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/>
              <a:t>Rủi</a:t>
            </a:r>
            <a:r>
              <a:rPr lang="en-US" sz="2000" dirty="0"/>
              <a:t> </a:t>
            </a:r>
            <a:r>
              <a:rPr lang="en-US" sz="2000" dirty="0" err="1"/>
              <a:t>ro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nguy</a:t>
            </a:r>
            <a:r>
              <a:rPr lang="en-US" sz="2000" dirty="0"/>
              <a:t> c</a:t>
            </a:r>
            <a:r>
              <a:rPr lang="vi-VN" sz="2000" dirty="0"/>
              <a:t>ơ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khách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gây</a:t>
            </a:r>
            <a:r>
              <a:rPr lang="en-US" sz="2000" dirty="0"/>
              <a:t> ra </a:t>
            </a:r>
            <a:r>
              <a:rPr lang="en-US" sz="2000" dirty="0" err="1"/>
              <a:t>tổn</a:t>
            </a:r>
            <a:r>
              <a:rPr lang="en-US" sz="2000" dirty="0"/>
              <a:t> </a:t>
            </a:r>
            <a:r>
              <a:rPr lang="en-US" sz="2000" dirty="0" err="1"/>
              <a:t>thất</a:t>
            </a:r>
            <a:r>
              <a:rPr lang="en-US" sz="2000" dirty="0"/>
              <a:t> </a:t>
            </a:r>
            <a:r>
              <a:rPr lang="en-US" sz="2000" dirty="0" err="1"/>
              <a:t>tài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ngân</a:t>
            </a:r>
            <a:r>
              <a:rPr lang="en-US" sz="2000" dirty="0"/>
              <a:t> </a:t>
            </a:r>
            <a:r>
              <a:rPr lang="en-US" sz="2000" dirty="0" err="1"/>
              <a:t>hàng</a:t>
            </a:r>
            <a:r>
              <a:rPr lang="en-US" sz="2000" dirty="0"/>
              <a:t> do ng</a:t>
            </a:r>
            <a:r>
              <a:rPr lang="vi-VN" sz="2000" dirty="0"/>
              <a:t>ư</a:t>
            </a:r>
            <a:r>
              <a:rPr lang="en-US" sz="2000" dirty="0" err="1"/>
              <a:t>ời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hoàn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chi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Rủi</a:t>
            </a:r>
            <a:r>
              <a:rPr lang="en-US" sz="2000" dirty="0"/>
              <a:t> </a:t>
            </a:r>
            <a:r>
              <a:rPr lang="en-US" sz="2000" dirty="0" err="1"/>
              <a:t>ro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(Credit Risk)</a:t>
            </a:r>
          </a:p>
          <a:p>
            <a:r>
              <a:rPr lang="en-US" sz="2000" dirty="0" err="1"/>
              <a:t>Rủi</a:t>
            </a:r>
            <a:r>
              <a:rPr lang="en-US" sz="2000" dirty="0"/>
              <a:t> </a:t>
            </a:r>
            <a:r>
              <a:rPr lang="en-US" sz="2000" dirty="0" err="1"/>
              <a:t>ro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lận</a:t>
            </a:r>
            <a:r>
              <a:rPr lang="en-US" sz="2000" dirty="0"/>
              <a:t> (Fraud Risk)</a:t>
            </a:r>
          </a:p>
          <a:p>
            <a:r>
              <a:rPr lang="en-US" sz="2000" dirty="0" err="1"/>
              <a:t>Rủi</a:t>
            </a:r>
            <a:r>
              <a:rPr lang="en-US" sz="2000" dirty="0"/>
              <a:t> </a:t>
            </a:r>
            <a:r>
              <a:rPr lang="en-US" sz="2000" dirty="0" err="1"/>
              <a:t>ro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dịch</a:t>
            </a:r>
            <a:r>
              <a:rPr lang="en-US" sz="2000" dirty="0"/>
              <a:t> (Transaction Risk)</a:t>
            </a:r>
          </a:p>
          <a:p>
            <a:r>
              <a:rPr lang="en-US" sz="2000" dirty="0" err="1"/>
              <a:t>Rủi</a:t>
            </a:r>
            <a:r>
              <a:rPr lang="en-US" sz="2000" dirty="0"/>
              <a:t> </a:t>
            </a:r>
            <a:r>
              <a:rPr lang="en-US" sz="2000" dirty="0" err="1"/>
              <a:t>ro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mật</a:t>
            </a:r>
            <a:r>
              <a:rPr lang="en-US" sz="2000" dirty="0"/>
              <a:t> (Security Risk)</a:t>
            </a:r>
          </a:p>
          <a:p>
            <a:r>
              <a:rPr lang="en-US" sz="2000" dirty="0"/>
              <a:t>...</a:t>
            </a:r>
          </a:p>
        </p:txBody>
      </p:sp>
      <p:pic>
        <p:nvPicPr>
          <p:cNvPr id="2050" name="Picture 2" descr="Có nên dùng thẻ tín dụng không? Đối tượng không nên sử dụng">
            <a:extLst>
              <a:ext uri="{FF2B5EF4-FFF2-40B4-BE49-F238E27FC236}">
                <a16:creationId xmlns:a16="http://schemas.microsoft.com/office/drawing/2014/main" id="{FC02F5BB-F918-48DB-915B-3C62099A9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2" y="3048000"/>
            <a:ext cx="43688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D9F24C-D598-442E-850F-FBC1C4E94C3E}"/>
              </a:ext>
            </a:extLst>
          </p:cNvPr>
          <p:cNvSpPr txBox="1">
            <a:spLocks/>
          </p:cNvSpPr>
          <p:nvPr/>
        </p:nvSpPr>
        <p:spPr>
          <a:xfrm>
            <a:off x="687646" y="5610779"/>
            <a:ext cx="6933913" cy="513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317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2625" indent="-2190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725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02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Abadi" panose="020B0604020104020204" pitchFamily="34" charset="0"/>
              </a:rPr>
              <a:t>=&gt; </a:t>
            </a:r>
            <a:r>
              <a:rPr lang="en-US" sz="2000" dirty="0" err="1">
                <a:latin typeface="Abadi" panose="020B0604020104020204" pitchFamily="34" charset="0"/>
              </a:rPr>
              <a:t>Thách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thức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lớn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trong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lĩnh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vực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ngân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hàng</a:t>
            </a:r>
            <a:r>
              <a:rPr lang="en-US" sz="2000" dirty="0">
                <a:latin typeface="Abadi" panose="020B0604020104020204" pitchFamily="34" charset="0"/>
              </a:rPr>
              <a:t> – </a:t>
            </a:r>
            <a:r>
              <a:rPr lang="en-US" sz="2000" dirty="0" err="1">
                <a:latin typeface="Abadi" panose="020B0604020104020204" pitchFamily="34" charset="0"/>
              </a:rPr>
              <a:t>tài</a:t>
            </a:r>
            <a:r>
              <a:rPr lang="en-US" sz="2000" dirty="0">
                <a:latin typeface="Abadi" panose="020B0604020104020204" pitchFamily="34" charset="0"/>
              </a:rPr>
              <a:t> </a:t>
            </a:r>
            <a:r>
              <a:rPr lang="en-US" sz="2000" dirty="0" err="1">
                <a:latin typeface="Abadi" panose="020B0604020104020204" pitchFamily="34" charset="0"/>
              </a:rPr>
              <a:t>chính</a:t>
            </a:r>
            <a:endParaRPr lang="en-US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13" y="2209800"/>
            <a:ext cx="10594598" cy="1981199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02714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Điểm tín dụng là gì? Những điều bạn nên biết khi sử dụng điểm tín dụng">
            <a:extLst>
              <a:ext uri="{FF2B5EF4-FFF2-40B4-BE49-F238E27FC236}">
                <a16:creationId xmlns:a16="http://schemas.microsoft.com/office/drawing/2014/main" id="{2C1733EF-3477-405D-8CF0-C21C20E1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656" y="762000"/>
            <a:ext cx="8998856" cy="47244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71E519-EF35-4202-9206-570FB1847742}"/>
              </a:ext>
            </a:extLst>
          </p:cNvPr>
          <p:cNvSpPr txBox="1"/>
          <p:nvPr/>
        </p:nvSpPr>
        <p:spPr>
          <a:xfrm>
            <a:off x="1902899" y="5689081"/>
            <a:ext cx="837837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err="1">
                <a:latin typeface="Abadi" panose="020B0604020104020204" pitchFamily="34" charset="0"/>
              </a:rPr>
              <a:t>Phê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duyệt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và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chấm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điểm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thẻ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tín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dụng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ngân</a:t>
            </a:r>
            <a:r>
              <a:rPr lang="en-US" sz="2400" b="1" dirty="0">
                <a:latin typeface="Abadi" panose="020B0604020104020204" pitchFamily="34" charset="0"/>
              </a:rPr>
              <a:t> </a:t>
            </a:r>
            <a:r>
              <a:rPr lang="en-US" sz="2400" b="1" dirty="0" err="1">
                <a:latin typeface="Abadi" panose="020B0604020104020204" pitchFamily="34" charset="0"/>
              </a:rPr>
              <a:t>hàng</a:t>
            </a:r>
            <a:endParaRPr lang="en-US" sz="2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8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66" y="304800"/>
            <a:ext cx="10252446" cy="1219200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: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E129B69-E7D1-4205-82B1-2C61AE3FC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9232568"/>
              </p:ext>
            </p:extLst>
          </p:nvPr>
        </p:nvGraphicFramePr>
        <p:xfrm>
          <a:off x="874711" y="1295400"/>
          <a:ext cx="10439399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2EF2B733-63CC-4D02-BB81-4E5FA91D5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9853" y="3962400"/>
            <a:ext cx="4989113" cy="2319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909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</p:txBody>
      </p:sp>
      <p:pic>
        <p:nvPicPr>
          <p:cNvPr id="6146" name="Picture 2" descr="So sánh sự khác biệt giữa doanh thu và thu nhập - Minh MCC">
            <a:extLst>
              <a:ext uri="{FF2B5EF4-FFF2-40B4-BE49-F238E27FC236}">
                <a16:creationId xmlns:a16="http://schemas.microsoft.com/office/drawing/2014/main" id="{65C03242-D185-4E59-8681-33F4F41A7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18" y="2168619"/>
            <a:ext cx="2622376" cy="2520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mployees want a 'family feel' in the workplace | Learning &amp; Development |  HR Grapevine | News">
            <a:extLst>
              <a:ext uri="{FF2B5EF4-FFF2-40B4-BE49-F238E27FC236}">
                <a16:creationId xmlns:a16="http://schemas.microsoft.com/office/drawing/2014/main" id="{22343EBE-4802-4414-969A-4F04747E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24" y="2168619"/>
            <a:ext cx="2622376" cy="2520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6915AD-4F61-41F0-A617-1E2BAB17FE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091"/>
          <a:stretch/>
        </p:blipFill>
        <p:spPr>
          <a:xfrm>
            <a:off x="8442430" y="2168618"/>
            <a:ext cx="2567441" cy="25207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FC9B41-7053-42C7-B510-1E4ACAFC7D03}"/>
              </a:ext>
            </a:extLst>
          </p:cNvPr>
          <p:cNvSpPr txBox="1"/>
          <p:nvPr/>
        </p:nvSpPr>
        <p:spPr>
          <a:xfrm>
            <a:off x="1406506" y="4876800"/>
            <a:ext cx="2057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Thu </a:t>
            </a:r>
            <a:r>
              <a:rPr lang="en-US" b="1" dirty="0" err="1">
                <a:latin typeface="Abadi" panose="020B0604020104020204" pitchFamily="34" charset="0"/>
              </a:rPr>
              <a:t>nhập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ổn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định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2897F-ED19-4263-8849-AA5CF256DEB9}"/>
              </a:ext>
            </a:extLst>
          </p:cNvPr>
          <p:cNvSpPr txBox="1"/>
          <p:nvPr/>
        </p:nvSpPr>
        <p:spPr>
          <a:xfrm>
            <a:off x="4862281" y="4859334"/>
            <a:ext cx="2464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Số</a:t>
            </a:r>
            <a:r>
              <a:rPr lang="en-US" b="1" dirty="0">
                <a:latin typeface="Abadi" panose="020B0604020104020204" pitchFamily="34" charset="0"/>
              </a:rPr>
              <a:t> l</a:t>
            </a:r>
            <a:r>
              <a:rPr lang="vi-VN" b="1" dirty="0">
                <a:latin typeface="Century Gothic (Body)"/>
              </a:rPr>
              <a:t>ư</a:t>
            </a:r>
            <a:r>
              <a:rPr lang="en-US" b="1" dirty="0" err="1">
                <a:latin typeface="Abadi" panose="020B0604020104020204" pitchFamily="34" charset="0"/>
              </a:rPr>
              <a:t>ợng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thành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viên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CF4F8-C9FE-420D-9339-BF2C154C3953}"/>
              </a:ext>
            </a:extLst>
          </p:cNvPr>
          <p:cNvSpPr txBox="1"/>
          <p:nvPr/>
        </p:nvSpPr>
        <p:spPr>
          <a:xfrm>
            <a:off x="8544504" y="4876800"/>
            <a:ext cx="23632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b="1" dirty="0" err="1">
                <a:latin typeface="Abadi" panose="020B0604020104020204" pitchFamily="34" charset="0"/>
              </a:rPr>
              <a:t>Thời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gian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làm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việc</a:t>
            </a:r>
            <a:endParaRPr lang="en-US" b="1" dirty="0"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46E6C-3A26-4A2B-9F8E-2CC254CDDEB1}"/>
              </a:ext>
            </a:extLst>
          </p:cNvPr>
          <p:cNvSpPr txBox="1"/>
          <p:nvPr/>
        </p:nvSpPr>
        <p:spPr>
          <a:xfrm>
            <a:off x="582149" y="5578682"/>
            <a:ext cx="109224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một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thông</a:t>
            </a:r>
            <a:r>
              <a:rPr lang="en-US" dirty="0">
                <a:latin typeface="Abadi" panose="020B0604020104020204" pitchFamily="34" charset="0"/>
              </a:rPr>
              <a:t> tin </a:t>
            </a:r>
            <a:r>
              <a:rPr lang="en-US" dirty="0" err="1">
                <a:latin typeface="Abadi" panose="020B0604020104020204" pitchFamily="34" charset="0"/>
              </a:rPr>
              <a:t>quan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trọng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hồ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đáp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ứng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nhu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cầu</a:t>
            </a:r>
            <a:r>
              <a:rPr lang="en-US" dirty="0">
                <a:latin typeface="Abadi" panose="020B0604020104020204" pitchFamily="34" charset="0"/>
              </a:rPr>
              <a:t> do </a:t>
            </a:r>
            <a:r>
              <a:rPr lang="en-US" dirty="0" err="1">
                <a:latin typeface="Abadi" panose="020B0604020104020204" pitchFamily="34" charset="0"/>
              </a:rPr>
              <a:t>tổ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chức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tài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chính</a:t>
            </a:r>
            <a:r>
              <a:rPr lang="en-US" dirty="0">
                <a:latin typeface="Abadi" panose="020B0604020104020204" pitchFamily="34" charset="0"/>
              </a:rPr>
              <a:t> – </a:t>
            </a:r>
            <a:r>
              <a:rPr lang="en-US" dirty="0" err="1">
                <a:latin typeface="Abadi" panose="020B0604020104020204" pitchFamily="34" charset="0"/>
              </a:rPr>
              <a:t>ngân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đặt</a:t>
            </a:r>
            <a:r>
              <a:rPr lang="en-US" dirty="0">
                <a:latin typeface="Abadi" panose="020B0604020104020204" pitchFamily="34" charset="0"/>
              </a:rPr>
              <a:t> ra...</a:t>
            </a:r>
          </a:p>
        </p:txBody>
      </p:sp>
    </p:spTree>
    <p:extLst>
      <p:ext uri="{BB962C8B-B14F-4D97-AF65-F5344CB8AC3E}">
        <p14:creationId xmlns:p14="http://schemas.microsoft.com/office/powerpoint/2010/main" val="29050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149" y="152400"/>
            <a:ext cx="9144002" cy="1371600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chấm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F46E6C-3A26-4A2B-9F8E-2CC254CDDEB1}"/>
              </a:ext>
            </a:extLst>
          </p:cNvPr>
          <p:cNvSpPr txBox="1"/>
          <p:nvPr/>
        </p:nvSpPr>
        <p:spPr>
          <a:xfrm>
            <a:off x="594617" y="3059667"/>
            <a:ext cx="57283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 err="1">
                <a:latin typeface="Abadi" panose="020B0604020104020204" pitchFamily="34" charset="0"/>
              </a:rPr>
              <a:t>Công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thức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chấm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điểm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thẻ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tín</a:t>
            </a:r>
            <a:r>
              <a:rPr lang="en-US" b="1" dirty="0">
                <a:latin typeface="Abadi" panose="020B0604020104020204" pitchFamily="34" charset="0"/>
              </a:rPr>
              <a:t> </a:t>
            </a:r>
            <a:r>
              <a:rPr lang="en-US" b="1" dirty="0" err="1">
                <a:latin typeface="Abadi" panose="020B0604020104020204" pitchFamily="34" charset="0"/>
              </a:rPr>
              <a:t>dụng</a:t>
            </a:r>
            <a:r>
              <a:rPr lang="en-US" b="1" dirty="0">
                <a:latin typeface="Abadi" panose="020B0604020104020204" pitchFamily="34" charset="0"/>
              </a:rPr>
              <a:t> (Log Odds Scaling):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AEA80-EBE4-445E-9587-533F006729A1}"/>
              </a:ext>
            </a:extLst>
          </p:cNvPr>
          <p:cNvSpPr txBox="1"/>
          <p:nvPr/>
        </p:nvSpPr>
        <p:spPr>
          <a:xfrm>
            <a:off x="594617" y="2153334"/>
            <a:ext cx="11049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Mức</a:t>
            </a:r>
            <a:r>
              <a:rPr lang="en-US" dirty="0">
                <a:latin typeface="Abadi" panose="020B0604020104020204" pitchFamily="34" charset="0"/>
              </a:rPr>
              <a:t> thang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thẻ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luôn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bắt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đầu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từ</a:t>
            </a:r>
            <a:r>
              <a:rPr lang="en-US" dirty="0">
                <a:latin typeface="Abadi" panose="020B0604020104020204" pitchFamily="34" charset="0"/>
              </a:rPr>
              <a:t>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Tỷ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lệ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phần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mức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rủi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đánh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giá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trực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tiếp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đến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việc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chấm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thẻ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ngân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3EE4083-3549-4461-AB5B-7E253ADBE143}"/>
                  </a:ext>
                </a:extLst>
              </p:cNvPr>
              <p:cNvSpPr/>
              <p:nvPr/>
            </p:nvSpPr>
            <p:spPr>
              <a:xfrm>
                <a:off x="4037012" y="3689001"/>
                <a:ext cx="3962400" cy="704164"/>
              </a:xfrm>
              <a:prstGeom prst="round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badi" panose="020B0604020104020204" pitchFamily="34" charset="0"/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3EE4083-3549-4461-AB5B-7E253ADBE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012" y="3689001"/>
                <a:ext cx="3962400" cy="70416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B9CE7A-CA1D-41B9-860A-1E3A0C4BCFE1}"/>
              </a:ext>
            </a:extLst>
          </p:cNvPr>
          <p:cNvSpPr txBox="1"/>
          <p:nvPr/>
        </p:nvSpPr>
        <p:spPr>
          <a:xfrm>
            <a:off x="620402" y="5105400"/>
            <a:ext cx="92202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err="1">
                <a:latin typeface="Abadi" panose="020B0604020104020204" pitchFamily="34" charset="0"/>
              </a:rPr>
              <a:t>biết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rằng</a:t>
            </a:r>
            <a:r>
              <a:rPr lang="en-US" dirty="0">
                <a:latin typeface="Abadi" panose="020B0604020104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P(0) </a:t>
            </a:r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P(1) </a:t>
            </a:r>
            <a:r>
              <a:rPr lang="en-US" dirty="0" err="1">
                <a:latin typeface="Abadi" panose="020B0604020104020204" pitchFamily="34" charset="0"/>
              </a:rPr>
              <a:t>lần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lượt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là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xác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suất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của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khách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không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rủi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ro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và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có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rủi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ro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badi" panose="020B0604020104020204" pitchFamily="34" charset="0"/>
              </a:rPr>
              <a:t>Hệ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số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chỉnh</a:t>
            </a:r>
            <a:r>
              <a:rPr lang="en-US" dirty="0">
                <a:latin typeface="Abadi" panose="020B0604020104020204" pitchFamily="34" charset="0"/>
              </a:rPr>
              <a:t> B </a:t>
            </a:r>
            <a:r>
              <a:rPr lang="en-US" dirty="0" err="1">
                <a:latin typeface="Abadi" panose="020B0604020104020204" pitchFamily="34" charset="0"/>
              </a:rPr>
              <a:t>giúp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điều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chỉnh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mức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độ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thay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đổi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điểm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tín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dụng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ngân</a:t>
            </a: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 err="1">
                <a:latin typeface="Abadi" panose="020B0604020104020204" pitchFamily="34" charset="0"/>
              </a:rPr>
              <a:t>hàng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5BE-76ED-4EB7-A8B2-CAB577F7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211" y="2655161"/>
            <a:ext cx="8692399" cy="609601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err="1"/>
              <a:t>PHẦN</a:t>
            </a:r>
            <a:r>
              <a:rPr lang="en-US" sz="5400" b="1" dirty="0"/>
              <a:t>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1A18-B7DB-4214-9E6A-B475C13C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8509" y="3460072"/>
            <a:ext cx="10591801" cy="60960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b="1" dirty="0" err="1"/>
              <a:t>Tổng</a:t>
            </a:r>
            <a:r>
              <a:rPr lang="en-US" sz="4000" b="1" dirty="0"/>
              <a:t> </a:t>
            </a:r>
            <a:r>
              <a:rPr lang="en-US" sz="4000" b="1" dirty="0" err="1"/>
              <a:t>quan</a:t>
            </a:r>
            <a:r>
              <a:rPr lang="en-US" sz="4000" b="1" dirty="0"/>
              <a:t> </a:t>
            </a:r>
            <a:r>
              <a:rPr lang="en-US" sz="4000" b="1" dirty="0" err="1"/>
              <a:t>về</a:t>
            </a:r>
            <a:r>
              <a:rPr lang="en-US" sz="4000" b="1" dirty="0"/>
              <a:t> </a:t>
            </a:r>
            <a:r>
              <a:rPr lang="en-US" sz="4000" b="1" dirty="0" err="1"/>
              <a:t>bộ</a:t>
            </a:r>
            <a:r>
              <a:rPr lang="en-US" sz="4000" b="1" dirty="0"/>
              <a:t> </a:t>
            </a:r>
            <a:r>
              <a:rPr lang="en-US" sz="4000" b="1" dirty="0" err="1"/>
              <a:t>dữ</a:t>
            </a:r>
            <a:r>
              <a:rPr lang="en-US" sz="4000" b="1" dirty="0"/>
              <a:t> </a:t>
            </a:r>
            <a:r>
              <a:rPr lang="en-US" sz="4000" b="1" dirty="0" err="1"/>
              <a:t>liệu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82030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1326</TotalTime>
  <Words>2001</Words>
  <Application>Microsoft Office PowerPoint</Application>
  <PresentationFormat>Custom</PresentationFormat>
  <Paragraphs>206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Abadi</vt:lpstr>
      <vt:lpstr>Arial</vt:lpstr>
      <vt:lpstr>Cambria Math</vt:lpstr>
      <vt:lpstr>Century Gothic (Body)</vt:lpstr>
      <vt:lpstr>Tahoma</vt:lpstr>
      <vt:lpstr>Verdana</vt:lpstr>
      <vt:lpstr>Blue atom design template</vt:lpstr>
      <vt:lpstr>Ứng dụng của Ensemble Learning trong mô hình Rủi ro thẻ tín dụng ngân hàng </vt:lpstr>
      <vt:lpstr>Mục lục</vt:lpstr>
      <vt:lpstr>PHẦN 1</vt:lpstr>
      <vt:lpstr>1. Rủi ro tín dụng là gì?</vt:lpstr>
      <vt:lpstr>PowerPoint Presentation</vt:lpstr>
      <vt:lpstr>2. Quy trình phân tích và dự đoán mô hình:</vt:lpstr>
      <vt:lpstr>3. Tiêu chí phê duyệt thẻ tín dụng:</vt:lpstr>
      <vt:lpstr>4. Tiêu chí chấm điểm thẻ tín dụng:</vt:lpstr>
      <vt:lpstr>PHẦN 2</vt:lpstr>
      <vt:lpstr>1. Bộ dữ liệu và trường thông tin:</vt:lpstr>
      <vt:lpstr>2. Khởi tạo biến mục tiêu:</vt:lpstr>
      <vt:lpstr>3. Chuẩn bị dữ liệu huấn luyện mô hình:</vt:lpstr>
      <vt:lpstr>PHẦN 3</vt:lpstr>
      <vt:lpstr>1. Phân tích dữ liệu:</vt:lpstr>
      <vt:lpstr>Đa cộng tuyến tính (Multicollinearity)</vt:lpstr>
      <vt:lpstr>2. Tiền xử lý và làm sạch dữ liệu :</vt:lpstr>
      <vt:lpstr>PHẦN 4</vt:lpstr>
      <vt:lpstr>1. Giới thiệu về Ensemble Learning:</vt:lpstr>
      <vt:lpstr>2. Mô hình Gradient Boosting Classifier:</vt:lpstr>
      <vt:lpstr>2. Mô hình Gradient Boosting Classifier:</vt:lpstr>
      <vt:lpstr>2. Mô hình Gradient Boosting Classifier:</vt:lpstr>
      <vt:lpstr>2. Mô hình Gradient Boosting Classifier:</vt:lpstr>
      <vt:lpstr>2. Mô hình Gradient Boosting Classifier:</vt:lpstr>
      <vt:lpstr>2. Mô hình Gradient Boosting Classifier:</vt:lpstr>
      <vt:lpstr>2. Mô hình Gradient Boosting Classifier:</vt:lpstr>
      <vt:lpstr>3. Mô hình Bagging Classifier:</vt:lpstr>
      <vt:lpstr>3. Mô hình Bagging Classifier:</vt:lpstr>
      <vt:lpstr>3. Mô hình Bagging Classifier:</vt:lpstr>
      <vt:lpstr>3. Mô hình Bagging Classifier:</vt:lpstr>
      <vt:lpstr>3. Mô hình Bagging Classifier:</vt:lpstr>
      <vt:lpstr>3. Mô hình Bagging Classifier:</vt:lpstr>
      <vt:lpstr>PHẦN 5</vt:lpstr>
      <vt:lpstr>1. So sánh giữa các mô hình:</vt:lpstr>
      <vt:lpstr>1. So sánh giữa các mô hình:</vt:lpstr>
      <vt:lpstr>1. So sánh giữa các mô hình:</vt:lpstr>
      <vt:lpstr>2. Triển khai và xây dựng giao diện:</vt:lpstr>
      <vt:lpstr>2. Triển khai và xây dựng giao diện:</vt:lpstr>
      <vt:lpstr>3. So sánh Python và Cython:</vt:lpstr>
      <vt:lpstr>Tài liệu tham khảo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của Ensemble Learning trong mô hình Rủi ro thẻ tín dụng ngân hàng</dc:title>
  <dc:creator>Pisces Kibo</dc:creator>
  <cp:lastModifiedBy>Pisces Kibo</cp:lastModifiedBy>
  <cp:revision>107</cp:revision>
  <dcterms:created xsi:type="dcterms:W3CDTF">2025-04-07T07:43:25Z</dcterms:created>
  <dcterms:modified xsi:type="dcterms:W3CDTF">2025-04-10T07:40:00Z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