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2828C-1C3D-48DE-9531-66AF86FCE45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876A0-9BB1-4374-A64E-94EF9C8E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2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876A0-9BB1-4374-A64E-94EF9C8EC2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2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617-0434-4AD0-B63D-D6AC2E73834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5A99-DB82-4C9C-9E9A-6DE6948D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617-0434-4AD0-B63D-D6AC2E73834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5A99-DB82-4C9C-9E9A-6DE6948D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1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617-0434-4AD0-B63D-D6AC2E73834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5A99-DB82-4C9C-9E9A-6DE6948D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0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617-0434-4AD0-B63D-D6AC2E73834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5A99-DB82-4C9C-9E9A-6DE6948D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3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617-0434-4AD0-B63D-D6AC2E73834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5A99-DB82-4C9C-9E9A-6DE6948D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2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617-0434-4AD0-B63D-D6AC2E73834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5A99-DB82-4C9C-9E9A-6DE6948D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2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617-0434-4AD0-B63D-D6AC2E73834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5A99-DB82-4C9C-9E9A-6DE6948D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2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617-0434-4AD0-B63D-D6AC2E73834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5A99-DB82-4C9C-9E9A-6DE6948D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617-0434-4AD0-B63D-D6AC2E73834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5A99-DB82-4C9C-9E9A-6DE6948D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2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617-0434-4AD0-B63D-D6AC2E73834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5A99-DB82-4C9C-9E9A-6DE6948D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7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9617-0434-4AD0-B63D-D6AC2E73834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5A99-DB82-4C9C-9E9A-6DE6948D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6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C9617-0434-4AD0-B63D-D6AC2E73834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35A99-DB82-4C9C-9E9A-6DE6948D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4095" y="399245"/>
            <a:ext cx="1197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BPSK </a:t>
            </a:r>
          </a:p>
          <a:p>
            <a:r>
              <a:rPr lang="en-US" dirty="0" smtClean="0"/>
              <a:t>1 </a:t>
            </a:r>
            <a:r>
              <a:rPr lang="en-US" dirty="0" smtClean="0">
                <a:sym typeface="Wingdings" panose="05000000000000000000" pitchFamily="2" charset="2"/>
              </a:rPr>
              <a:t> 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0  -1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31065" y="2884868"/>
            <a:ext cx="13136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44711" y="2601533"/>
            <a:ext cx="981370" cy="566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Timing Synch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2926081" y="2884868"/>
            <a:ext cx="761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88080" y="2601534"/>
            <a:ext cx="1089660" cy="566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Match Filter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</a:t>
            </a:r>
            <a:r>
              <a:rPr lang="en-US" sz="1200" dirty="0" smtClean="0">
                <a:solidFill>
                  <a:schemeClr val="tx1"/>
                </a:solidFill>
              </a:rPr>
              <a:t>(t) = p(t)</a:t>
            </a:r>
            <a:r>
              <a:rPr lang="en-US" sz="1200" baseline="30000" dirty="0" smtClean="0">
                <a:solidFill>
                  <a:schemeClr val="tx1"/>
                </a:solidFill>
              </a:rPr>
              <a:t>H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4777740" y="2884868"/>
            <a:ext cx="6442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96000" y="2601533"/>
            <a:ext cx="1089660" cy="566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Guessing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7185660" y="2884868"/>
            <a:ext cx="10864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1"/>
          </p:cNvCxnSpPr>
          <p:nvPr/>
        </p:nvCxnSpPr>
        <p:spPr>
          <a:xfrm>
            <a:off x="5705341" y="2884868"/>
            <a:ext cx="3906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422006" y="2601533"/>
            <a:ext cx="283335" cy="283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486776" y="2601532"/>
            <a:ext cx="128789" cy="566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048143" y="3168202"/>
            <a:ext cx="778635" cy="453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Sampling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0158" y="2369713"/>
            <a:ext cx="61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y(t)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43814" y="2369713"/>
            <a:ext cx="59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(t)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05697" y="2472537"/>
            <a:ext cx="59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z(t)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10572" y="2515535"/>
            <a:ext cx="59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</a:t>
            </a:r>
            <a:r>
              <a:rPr lang="en-US" baseline="-25000" dirty="0" err="1" smtClean="0"/>
              <a:t>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454882" y="2472537"/>
            <a:ext cx="71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msg</a:t>
            </a:r>
            <a:r>
              <a:rPr lang="en-US" baseline="-25000" dirty="0" err="1" smtClean="0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1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Piscitelli</dc:creator>
  <cp:lastModifiedBy>Zachary Piscitelli</cp:lastModifiedBy>
  <cp:revision>2</cp:revision>
  <dcterms:created xsi:type="dcterms:W3CDTF">2016-11-08T04:00:06Z</dcterms:created>
  <dcterms:modified xsi:type="dcterms:W3CDTF">2016-11-08T04:05:23Z</dcterms:modified>
</cp:coreProperties>
</file>