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912" r:id="rId4"/>
  </p:sldMasterIdLst>
  <p:notesMasterIdLst>
    <p:notesMasterId r:id="rId12"/>
  </p:notesMasterIdLst>
  <p:handoutMasterIdLst>
    <p:handoutMasterId r:id="rId13"/>
  </p:handoutMasterIdLst>
  <p:sldIdLst>
    <p:sldId id="1001" r:id="rId5"/>
    <p:sldId id="1003" r:id="rId6"/>
    <p:sldId id="1032" r:id="rId7"/>
    <p:sldId id="1033" r:id="rId8"/>
    <p:sldId id="1034" r:id="rId9"/>
    <p:sldId id="1035" r:id="rId10"/>
    <p:sldId id="1036" r:id="rId11"/>
  </p:sldIdLst>
  <p:sldSz cx="9906000" cy="6858000" type="A4"/>
  <p:notesSz cx="6794500" cy="9931400"/>
  <p:embeddedFontLst>
    <p:embeddedFont>
      <p:font typeface="나눔고딕 ExtraBold" charset="-127"/>
      <p:bold r:id="rId14"/>
    </p:embeddedFont>
    <p:embeddedFont>
      <p:font typeface="맑은 고딕" pitchFamily="50" charset="-127"/>
      <p:regular r:id="rId15"/>
      <p:bold r:id="rId16"/>
    </p:embeddedFont>
    <p:embeddedFont>
      <p:font typeface="나눔고딕" charset="-127"/>
      <p:regular r:id="rId17"/>
      <p:bold r:id="rId18"/>
    </p:embeddedFont>
    <p:embeddedFont>
      <p:font typeface="Segoe UI" pitchFamily="34" charset="0"/>
      <p:regular r:id="rId19"/>
      <p:bold r:id="rId20"/>
      <p:italic r:id="rId21"/>
      <p:boldItalic r:id="rId22"/>
    </p:embeddedFont>
  </p:embeddedFontLst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65">
          <p15:clr>
            <a:srgbClr val="A4A3A4"/>
          </p15:clr>
        </p15:guide>
        <p15:guide id="2" orient="horz" pos="1464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1585">
          <p15:clr>
            <a:srgbClr val="A4A3A4"/>
          </p15:clr>
        </p15:guide>
        <p15:guide id="5" orient="horz" pos="1857">
          <p15:clr>
            <a:srgbClr val="A4A3A4"/>
          </p15:clr>
        </p15:guide>
        <p15:guide id="6" orient="horz" pos="739">
          <p15:clr>
            <a:srgbClr val="A4A3A4"/>
          </p15:clr>
        </p15:guide>
        <p15:guide id="7" pos="5920">
          <p15:clr>
            <a:srgbClr val="A4A3A4"/>
          </p15:clr>
        </p15:guide>
        <p15:guide id="8" pos="320">
          <p15:clr>
            <a:srgbClr val="A4A3A4"/>
          </p15:clr>
        </p15:guide>
        <p15:guide id="9" pos="3120">
          <p15:clr>
            <a:srgbClr val="A4A3A4"/>
          </p15:clr>
        </p15:guide>
        <p15:guide id="10" pos="3194">
          <p15:clr>
            <a:srgbClr val="A4A3A4"/>
          </p15:clr>
        </p15:guide>
        <p15:guide id="11" pos="3046">
          <p15:clr>
            <a:srgbClr val="A4A3A4"/>
          </p15:clr>
        </p15:guide>
        <p15:guide id="12" pos="2998">
          <p15:clr>
            <a:srgbClr val="A4A3A4"/>
          </p15:clr>
        </p15:guide>
        <p15:guide id="13" pos="3242">
          <p15:clr>
            <a:srgbClr val="A4A3A4"/>
          </p15:clr>
        </p15:guide>
        <p15:guide id="14" orient="horz" pos="368">
          <p15:clr>
            <a:srgbClr val="A4A3A4"/>
          </p15:clr>
        </p15:guide>
        <p15:guide id="15" orient="horz" pos="4020">
          <p15:clr>
            <a:srgbClr val="A4A3A4"/>
          </p15:clr>
        </p15:guide>
        <p15:guide id="16" orient="horz" pos="958">
          <p15:clr>
            <a:srgbClr val="A4A3A4"/>
          </p15:clr>
        </p15:guide>
        <p15:guide id="17" orient="horz" pos="436">
          <p15:clr>
            <a:srgbClr val="A4A3A4"/>
          </p15:clr>
        </p15:guide>
        <p15:guide id="18" orient="horz" pos="890">
          <p15:clr>
            <a:srgbClr val="A4A3A4"/>
          </p15:clr>
        </p15:guide>
        <p15:guide id="19" orient="horz" pos="1298">
          <p15:clr>
            <a:srgbClr val="A4A3A4"/>
          </p15:clr>
        </p15:guide>
        <p15:guide id="20" orient="horz" pos="1162">
          <p15:clr>
            <a:srgbClr val="A4A3A4"/>
          </p15:clr>
        </p15:guide>
        <p15:guide id="21" orient="horz" pos="3022">
          <p15:clr>
            <a:srgbClr val="A4A3A4"/>
          </p15:clr>
        </p15:guide>
        <p15:guide id="22" orient="horz" pos="3906">
          <p15:clr>
            <a:srgbClr val="A4A3A4"/>
          </p15:clr>
        </p15:guide>
        <p15:guide id="23" orient="horz" pos="2931">
          <p15:clr>
            <a:srgbClr val="A4A3A4"/>
          </p15:clr>
        </p15:guide>
        <p15:guide id="24" pos="308">
          <p15:clr>
            <a:srgbClr val="A4A3A4"/>
          </p15:clr>
        </p15:guide>
        <p15:guide id="25" pos="5932">
          <p15:clr>
            <a:srgbClr val="A4A3A4"/>
          </p15:clr>
        </p15:guide>
        <p15:guide id="26">
          <p15:clr>
            <a:srgbClr val="A4A3A4"/>
          </p15:clr>
        </p15:guide>
        <p15:guide id="27" pos="4690">
          <p15:clr>
            <a:srgbClr val="A4A3A4"/>
          </p15:clr>
        </p15:guide>
        <p15:guide id="28" pos="421">
          <p15:clr>
            <a:srgbClr val="A4A3A4"/>
          </p15:clr>
        </p15:guide>
        <p15:guide id="29" pos="2893">
          <p15:clr>
            <a:srgbClr val="A4A3A4"/>
          </p15:clr>
        </p15:guide>
        <p15:guide id="30" orient="horz" pos="255">
          <p15:clr>
            <a:srgbClr val="A4A3A4"/>
          </p15:clr>
        </p15:guide>
        <p15:guide id="31" orient="horz" pos="595">
          <p15:clr>
            <a:srgbClr val="A4A3A4"/>
          </p15:clr>
        </p15:guide>
        <p15:guide id="32" orient="horz" pos="1094">
          <p15:clr>
            <a:srgbClr val="A4A3A4"/>
          </p15:clr>
        </p15:guide>
        <p15:guide id="33" pos="262">
          <p15:clr>
            <a:srgbClr val="A4A3A4"/>
          </p15:clr>
        </p15:guide>
        <p15:guide id="34" pos="597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A89"/>
    <a:srgbClr val="4070AA"/>
    <a:srgbClr val="FC6E04"/>
    <a:srgbClr val="7F7F7F"/>
    <a:srgbClr val="C0C0C0"/>
    <a:srgbClr val="00A8E1"/>
    <a:srgbClr val="0228A6"/>
    <a:srgbClr val="1148B7"/>
    <a:srgbClr val="164194"/>
    <a:srgbClr val="134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3" autoAdjust="0"/>
    <p:restoredTop sz="99834" autoAdjust="0"/>
  </p:normalViewPr>
  <p:slideViewPr>
    <p:cSldViewPr>
      <p:cViewPr>
        <p:scale>
          <a:sx n="81" d="100"/>
          <a:sy n="81" d="100"/>
        </p:scale>
        <p:origin x="-330" y="-18"/>
      </p:cViewPr>
      <p:guideLst>
        <p:guide orient="horz" pos="4065"/>
        <p:guide orient="horz" pos="1464"/>
        <p:guide orient="horz" pos="799"/>
        <p:guide orient="horz" pos="1585"/>
        <p:guide orient="horz" pos="1857"/>
        <p:guide orient="horz" pos="739"/>
        <p:guide orient="horz" pos="368"/>
        <p:guide orient="horz" pos="4020"/>
        <p:guide orient="horz" pos="958"/>
        <p:guide orient="horz" pos="436"/>
        <p:guide orient="horz" pos="890"/>
        <p:guide orient="horz" pos="1298"/>
        <p:guide orient="horz" pos="1162"/>
        <p:guide orient="horz" pos="3022"/>
        <p:guide orient="horz" pos="3906"/>
        <p:guide orient="horz" pos="2931"/>
        <p:guide orient="horz" pos="255"/>
        <p:guide orient="horz" pos="595"/>
        <p:guide orient="horz" pos="1094"/>
        <p:guide pos="5920"/>
        <p:guide pos="320"/>
        <p:guide pos="3120"/>
        <p:guide pos="3194"/>
        <p:guide pos="3046"/>
        <p:guide pos="2998"/>
        <p:guide pos="3242"/>
        <p:guide pos="308"/>
        <p:guide pos="5932"/>
        <p:guide/>
        <p:guide pos="4690"/>
        <p:guide pos="421"/>
        <p:guide pos="2893"/>
        <p:guide pos="262"/>
        <p:guide pos="59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870" y="-84"/>
      </p:cViewPr>
      <p:guideLst>
        <p:guide orient="horz" pos="3127"/>
        <p:guide orient="horz" pos="3129"/>
        <p:guide pos="2141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199" y="0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BBE509C9-7006-4EEF-AE0A-F60A68CFABC4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3239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199" y="9433239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B5D320A-A8AF-4B3E-BD67-EE5ADA87D3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64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99" y="0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10D8B3E8-78D5-42AF-92B2-138AC5B36093}" type="datetimeFigureOut">
              <a:rPr lang="ko-KR" altLang="en-US" smtClean="0"/>
              <a:pPr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3" y="4717415"/>
            <a:ext cx="5436874" cy="4469130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239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99" y="9433239"/>
            <a:ext cx="2944708" cy="49657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EFB921B9-838A-44D3-89D5-5DB0505CE7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527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포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363053" y="360417"/>
            <a:ext cx="9178497" cy="6140631"/>
            <a:chOff x="363053" y="360417"/>
            <a:chExt cx="9178497" cy="6140631"/>
          </a:xfrm>
        </p:grpSpPr>
        <p:grpSp>
          <p:nvGrpSpPr>
            <p:cNvPr id="3" name="그룹 2"/>
            <p:cNvGrpSpPr/>
            <p:nvPr/>
          </p:nvGrpSpPr>
          <p:grpSpPr>
            <a:xfrm>
              <a:off x="900000" y="1513268"/>
              <a:ext cx="3240000" cy="3239999"/>
              <a:chOff x="900000" y="1513268"/>
              <a:chExt cx="3240000" cy="3239999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900000" y="1513268"/>
                <a:ext cx="3240000" cy="360000"/>
                <a:chOff x="900000" y="998739"/>
                <a:chExt cx="3240000" cy="360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 rot="16200000">
                  <a:off x="2430000" y="-531260"/>
                  <a:ext cx="180000" cy="324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396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90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 rot="10800000">
                <a:off x="900000" y="4393267"/>
                <a:ext cx="3240000" cy="360000"/>
                <a:chOff x="900000" y="998739"/>
                <a:chExt cx="3240000" cy="360000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 rot="16200000">
                  <a:off x="2430000" y="-531260"/>
                  <a:ext cx="180000" cy="324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396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900000" y="998739"/>
                  <a:ext cx="180000" cy="360000"/>
                </a:xfrm>
                <a:prstGeom prst="rect">
                  <a:avLst/>
                </a:prstGeom>
                <a:solidFill>
                  <a:srgbClr val="00A8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53" y="360417"/>
              <a:ext cx="1717418" cy="207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9786" y="6319970"/>
              <a:ext cx="1501764" cy="181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9"/>
          <p:cNvSpPr txBox="1">
            <a:spLocks noChangeArrowheads="1"/>
          </p:cNvSpPr>
          <p:nvPr userDrawn="1"/>
        </p:nvSpPr>
        <p:spPr bwMode="auto">
          <a:xfrm>
            <a:off x="7767026" y="6551183"/>
            <a:ext cx="1774524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altLang="ko-KR" sz="600" dirty="0">
                <a:solidFill>
                  <a:srgbClr val="7F7F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</a:t>
            </a:r>
            <a:r>
              <a:rPr lang="en-US" altLang="ko-KR" sz="600" dirty="0" smtClean="0">
                <a:solidFill>
                  <a:srgbClr val="7F7F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altLang="ko-KR" sz="600" dirty="0">
                <a:solidFill>
                  <a:srgbClr val="7F7F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</a:t>
            </a:r>
            <a:r>
              <a:rPr lang="en-US" altLang="ko-KR" sz="600" dirty="0" smtClean="0">
                <a:solidFill>
                  <a:srgbClr val="7F7F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SDS </a:t>
            </a:r>
            <a:r>
              <a:rPr lang="en-US" altLang="ko-KR" sz="600" dirty="0">
                <a:solidFill>
                  <a:srgbClr val="7F7F7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rights reserved  </a:t>
            </a:r>
            <a:endParaRPr lang="en-US" altLang="ko-KR" sz="600" dirty="0" smtClean="0">
              <a:solidFill>
                <a:srgbClr val="7F7F7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00000" y="4941168"/>
            <a:ext cx="3723902" cy="346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600" b="0" kern="12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일자</a:t>
            </a:r>
            <a:endParaRPr lang="en-US" altLang="ko-KR" dirty="0" smtClean="0"/>
          </a:p>
        </p:txBody>
      </p:sp>
      <p:sp>
        <p:nvSpPr>
          <p:cNvPr id="17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085396" y="1959993"/>
            <a:ext cx="3168352" cy="146880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3200" b="1" baseline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ko-KR" dirty="0" smtClean="0"/>
              <a:t>SDS </a:t>
            </a:r>
            <a:r>
              <a:rPr lang="ko-KR" altLang="en-US" dirty="0" smtClean="0"/>
              <a:t>브랜드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표준문서</a:t>
            </a:r>
          </a:p>
        </p:txBody>
      </p:sp>
      <p:sp>
        <p:nvSpPr>
          <p:cNvPr id="18" name="내용 개체 틀 29"/>
          <p:cNvSpPr>
            <a:spLocks noGrp="1"/>
          </p:cNvSpPr>
          <p:nvPr>
            <p:ph sz="quarter" idx="15" hasCustomPrompt="1"/>
          </p:nvPr>
        </p:nvSpPr>
        <p:spPr>
          <a:xfrm>
            <a:off x="1085396" y="3572818"/>
            <a:ext cx="3168352" cy="707886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200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7F7F7F"/>
                </a:solidFill>
              </a:defRPr>
            </a:lvl2pPr>
            <a:lvl3pPr>
              <a:defRPr sz="2800">
                <a:solidFill>
                  <a:srgbClr val="7F7F7F"/>
                </a:solidFill>
              </a:defRPr>
            </a:lvl3pPr>
            <a:lvl4pPr>
              <a:defRPr sz="2800">
                <a:solidFill>
                  <a:srgbClr val="7F7F7F"/>
                </a:solidFill>
              </a:defRPr>
            </a:lvl4pPr>
            <a:lvl5pPr>
              <a:defRPr sz="28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</a:t>
            </a:r>
          </a:p>
        </p:txBody>
      </p:sp>
      <p:sp>
        <p:nvSpPr>
          <p:cNvPr id="19" name="내용 개체 틀 25"/>
          <p:cNvSpPr>
            <a:spLocks noGrp="1"/>
          </p:cNvSpPr>
          <p:nvPr>
            <p:ph sz="quarter" idx="16" hasCustomPrompt="1"/>
          </p:nvPr>
        </p:nvSpPr>
        <p:spPr>
          <a:xfrm>
            <a:off x="900000" y="5301208"/>
            <a:ext cx="3723902" cy="88949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="0" baseline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부서명</a:t>
            </a:r>
          </a:p>
        </p:txBody>
      </p:sp>
    </p:spTree>
    <p:extLst>
      <p:ext uri="{BB962C8B-B14F-4D97-AF65-F5344CB8AC3E}">
        <p14:creationId xmlns:p14="http://schemas.microsoft.com/office/powerpoint/2010/main" val="212660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네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00000" y="1513268"/>
            <a:ext cx="3240000" cy="360000"/>
            <a:chOff x="900000" y="998739"/>
            <a:chExt cx="3240000" cy="360000"/>
          </a:xfrm>
          <a:solidFill>
            <a:schemeClr val="bg1"/>
          </a:solidFill>
        </p:grpSpPr>
        <p:sp>
          <p:nvSpPr>
            <p:cNvPr id="11" name="직사각형 10"/>
            <p:cNvSpPr/>
            <p:nvPr/>
          </p:nvSpPr>
          <p:spPr>
            <a:xfrm rot="16200000">
              <a:off x="2430000" y="-531260"/>
              <a:ext cx="180000" cy="32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60000" y="998739"/>
              <a:ext cx="18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0000" y="998739"/>
              <a:ext cx="18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 rot="10800000">
            <a:off x="900000" y="4393267"/>
            <a:ext cx="3240000" cy="360000"/>
            <a:chOff x="900000" y="998739"/>
            <a:chExt cx="3240000" cy="360000"/>
          </a:xfrm>
          <a:solidFill>
            <a:schemeClr val="bg1"/>
          </a:solidFill>
        </p:grpSpPr>
        <p:sp>
          <p:nvSpPr>
            <p:cNvPr id="8" name="직사각형 7"/>
            <p:cNvSpPr/>
            <p:nvPr/>
          </p:nvSpPr>
          <p:spPr>
            <a:xfrm rot="16200000">
              <a:off x="2430000" y="-531260"/>
              <a:ext cx="180000" cy="32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60000" y="998739"/>
              <a:ext cx="18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00000" y="998739"/>
              <a:ext cx="18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6" y="6319970"/>
            <a:ext cx="1501764" cy="180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4"/>
          <p:cNvGrpSpPr>
            <a:grpSpLocks noChangeAspect="1"/>
          </p:cNvGrpSpPr>
          <p:nvPr userDrawn="1"/>
        </p:nvGrpSpPr>
        <p:grpSpPr bwMode="auto">
          <a:xfrm>
            <a:off x="366713" y="357188"/>
            <a:ext cx="1717675" cy="214312"/>
            <a:chOff x="231" y="225"/>
            <a:chExt cx="1082" cy="135"/>
          </a:xfrm>
          <a:solidFill>
            <a:schemeClr val="bg1"/>
          </a:solidFill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231" y="225"/>
              <a:ext cx="74" cy="102"/>
            </a:xfrm>
            <a:custGeom>
              <a:avLst/>
              <a:gdLst>
                <a:gd name="T0" fmla="*/ 0 w 46"/>
                <a:gd name="T1" fmla="*/ 0 h 63"/>
                <a:gd name="T2" fmla="*/ 22 w 46"/>
                <a:gd name="T3" fmla="*/ 0 h 63"/>
                <a:gd name="T4" fmla="*/ 45 w 46"/>
                <a:gd name="T5" fmla="*/ 21 h 63"/>
                <a:gd name="T6" fmla="*/ 33 w 46"/>
                <a:gd name="T7" fmla="*/ 40 h 63"/>
                <a:gd name="T8" fmla="*/ 46 w 46"/>
                <a:gd name="T9" fmla="*/ 63 h 63"/>
                <a:gd name="T10" fmla="*/ 35 w 46"/>
                <a:gd name="T11" fmla="*/ 63 h 63"/>
                <a:gd name="T12" fmla="*/ 24 w 46"/>
                <a:gd name="T13" fmla="*/ 42 h 63"/>
                <a:gd name="T14" fmla="*/ 10 w 46"/>
                <a:gd name="T15" fmla="*/ 42 h 63"/>
                <a:gd name="T16" fmla="*/ 10 w 46"/>
                <a:gd name="T17" fmla="*/ 63 h 63"/>
                <a:gd name="T18" fmla="*/ 0 w 46"/>
                <a:gd name="T19" fmla="*/ 63 h 63"/>
                <a:gd name="T20" fmla="*/ 0 w 46"/>
                <a:gd name="T21" fmla="*/ 0 h 63"/>
                <a:gd name="T22" fmla="*/ 10 w 46"/>
                <a:gd name="T23" fmla="*/ 8 h 63"/>
                <a:gd name="T24" fmla="*/ 10 w 46"/>
                <a:gd name="T25" fmla="*/ 33 h 63"/>
                <a:gd name="T26" fmla="*/ 21 w 46"/>
                <a:gd name="T27" fmla="*/ 33 h 63"/>
                <a:gd name="T28" fmla="*/ 35 w 46"/>
                <a:gd name="T29" fmla="*/ 21 h 63"/>
                <a:gd name="T30" fmla="*/ 21 w 46"/>
                <a:gd name="T31" fmla="*/ 8 h 63"/>
                <a:gd name="T32" fmla="*/ 10 w 46"/>
                <a:gd name="T3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3">
                  <a:moveTo>
                    <a:pt x="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6" y="0"/>
                    <a:pt x="45" y="9"/>
                    <a:pt x="45" y="21"/>
                  </a:cubicBezTo>
                  <a:cubicBezTo>
                    <a:pt x="45" y="29"/>
                    <a:pt x="40" y="36"/>
                    <a:pt x="33" y="40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0" y="0"/>
                  </a:lnTo>
                  <a:close/>
                  <a:moveTo>
                    <a:pt x="10" y="8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31" y="33"/>
                    <a:pt x="35" y="27"/>
                    <a:pt x="35" y="21"/>
                  </a:cubicBezTo>
                  <a:cubicBezTo>
                    <a:pt x="35" y="13"/>
                    <a:pt x="31" y="8"/>
                    <a:pt x="21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305" y="256"/>
              <a:ext cx="73" cy="73"/>
            </a:xfrm>
            <a:custGeom>
              <a:avLst/>
              <a:gdLst>
                <a:gd name="T0" fmla="*/ 0 w 45"/>
                <a:gd name="T1" fmla="*/ 23 h 45"/>
                <a:gd name="T2" fmla="*/ 23 w 45"/>
                <a:gd name="T3" fmla="*/ 0 h 45"/>
                <a:gd name="T4" fmla="*/ 45 w 45"/>
                <a:gd name="T5" fmla="*/ 22 h 45"/>
                <a:gd name="T6" fmla="*/ 45 w 45"/>
                <a:gd name="T7" fmla="*/ 26 h 45"/>
                <a:gd name="T8" fmla="*/ 9 w 45"/>
                <a:gd name="T9" fmla="*/ 26 h 45"/>
                <a:gd name="T10" fmla="*/ 23 w 45"/>
                <a:gd name="T11" fmla="*/ 37 h 45"/>
                <a:gd name="T12" fmla="*/ 36 w 45"/>
                <a:gd name="T13" fmla="*/ 29 h 45"/>
                <a:gd name="T14" fmla="*/ 44 w 45"/>
                <a:gd name="T15" fmla="*/ 33 h 45"/>
                <a:gd name="T16" fmla="*/ 23 w 45"/>
                <a:gd name="T17" fmla="*/ 45 h 45"/>
                <a:gd name="T18" fmla="*/ 0 w 45"/>
                <a:gd name="T19" fmla="*/ 23 h 45"/>
                <a:gd name="T20" fmla="*/ 10 w 45"/>
                <a:gd name="T21" fmla="*/ 18 h 45"/>
                <a:gd name="T22" fmla="*/ 36 w 45"/>
                <a:gd name="T23" fmla="*/ 18 h 45"/>
                <a:gd name="T24" fmla="*/ 23 w 45"/>
                <a:gd name="T25" fmla="*/ 8 h 45"/>
                <a:gd name="T26" fmla="*/ 10 w 45"/>
                <a:gd name="T27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5" y="9"/>
                    <a:pt x="45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32"/>
                    <a:pt x="16" y="37"/>
                    <a:pt x="23" y="37"/>
                  </a:cubicBezTo>
                  <a:cubicBezTo>
                    <a:pt x="29" y="37"/>
                    <a:pt x="34" y="34"/>
                    <a:pt x="36" y="29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0" y="40"/>
                    <a:pt x="33" y="45"/>
                    <a:pt x="23" y="45"/>
                  </a:cubicBezTo>
                  <a:cubicBezTo>
                    <a:pt x="9" y="45"/>
                    <a:pt x="0" y="35"/>
                    <a:pt x="0" y="23"/>
                  </a:cubicBezTo>
                  <a:close/>
                  <a:moveTo>
                    <a:pt x="1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4" y="11"/>
                    <a:pt x="30" y="8"/>
                    <a:pt x="23" y="8"/>
                  </a:cubicBezTo>
                  <a:cubicBezTo>
                    <a:pt x="16" y="8"/>
                    <a:pt x="11" y="12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384" y="256"/>
              <a:ext cx="75" cy="73"/>
            </a:xfrm>
            <a:custGeom>
              <a:avLst/>
              <a:gdLst>
                <a:gd name="T0" fmla="*/ 0 w 46"/>
                <a:gd name="T1" fmla="*/ 22 h 45"/>
                <a:gd name="T2" fmla="*/ 22 w 46"/>
                <a:gd name="T3" fmla="*/ 0 h 45"/>
                <a:gd name="T4" fmla="*/ 36 w 46"/>
                <a:gd name="T5" fmla="*/ 6 h 45"/>
                <a:gd name="T6" fmla="*/ 36 w 46"/>
                <a:gd name="T7" fmla="*/ 1 h 45"/>
                <a:gd name="T8" fmla="*/ 46 w 46"/>
                <a:gd name="T9" fmla="*/ 1 h 45"/>
                <a:gd name="T10" fmla="*/ 46 w 46"/>
                <a:gd name="T11" fmla="*/ 44 h 45"/>
                <a:gd name="T12" fmla="*/ 36 w 46"/>
                <a:gd name="T13" fmla="*/ 44 h 45"/>
                <a:gd name="T14" fmla="*/ 36 w 46"/>
                <a:gd name="T15" fmla="*/ 38 h 45"/>
                <a:gd name="T16" fmla="*/ 22 w 46"/>
                <a:gd name="T17" fmla="*/ 45 h 45"/>
                <a:gd name="T18" fmla="*/ 0 w 46"/>
                <a:gd name="T19" fmla="*/ 22 h 45"/>
                <a:gd name="T20" fmla="*/ 37 w 46"/>
                <a:gd name="T21" fmla="*/ 22 h 45"/>
                <a:gd name="T22" fmla="*/ 23 w 46"/>
                <a:gd name="T23" fmla="*/ 8 h 45"/>
                <a:gd name="T24" fmla="*/ 9 w 46"/>
                <a:gd name="T25" fmla="*/ 22 h 45"/>
                <a:gd name="T26" fmla="*/ 23 w 46"/>
                <a:gd name="T27" fmla="*/ 36 h 45"/>
                <a:gd name="T28" fmla="*/ 37 w 46"/>
                <a:gd name="T2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45">
                  <a:moveTo>
                    <a:pt x="0" y="22"/>
                  </a:moveTo>
                  <a:cubicBezTo>
                    <a:pt x="0" y="8"/>
                    <a:pt x="10" y="0"/>
                    <a:pt x="22" y="0"/>
                  </a:cubicBezTo>
                  <a:cubicBezTo>
                    <a:pt x="28" y="0"/>
                    <a:pt x="33" y="2"/>
                    <a:pt x="3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3" y="42"/>
                    <a:pt x="28" y="45"/>
                    <a:pt x="22" y="45"/>
                  </a:cubicBezTo>
                  <a:cubicBezTo>
                    <a:pt x="11" y="45"/>
                    <a:pt x="0" y="36"/>
                    <a:pt x="0" y="22"/>
                  </a:cubicBezTo>
                  <a:close/>
                  <a:moveTo>
                    <a:pt x="37" y="22"/>
                  </a:moveTo>
                  <a:cubicBezTo>
                    <a:pt x="37" y="15"/>
                    <a:pt x="31" y="8"/>
                    <a:pt x="23" y="8"/>
                  </a:cubicBezTo>
                  <a:cubicBezTo>
                    <a:pt x="15" y="8"/>
                    <a:pt x="9" y="14"/>
                    <a:pt x="9" y="22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1" y="36"/>
                    <a:pt x="37" y="30"/>
                    <a:pt x="3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468" y="225"/>
              <a:ext cx="17" cy="1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493" y="225"/>
              <a:ext cx="21" cy="102"/>
            </a:xfrm>
            <a:custGeom>
              <a:avLst/>
              <a:gdLst>
                <a:gd name="T0" fmla="*/ 7 w 13"/>
                <a:gd name="T1" fmla="*/ 0 h 63"/>
                <a:gd name="T2" fmla="*/ 13 w 13"/>
                <a:gd name="T3" fmla="*/ 7 h 63"/>
                <a:gd name="T4" fmla="*/ 7 w 13"/>
                <a:gd name="T5" fmla="*/ 13 h 63"/>
                <a:gd name="T6" fmla="*/ 0 w 13"/>
                <a:gd name="T7" fmla="*/ 7 h 63"/>
                <a:gd name="T8" fmla="*/ 7 w 13"/>
                <a:gd name="T9" fmla="*/ 0 h 63"/>
                <a:gd name="T10" fmla="*/ 2 w 13"/>
                <a:gd name="T11" fmla="*/ 20 h 63"/>
                <a:gd name="T12" fmla="*/ 11 w 13"/>
                <a:gd name="T13" fmla="*/ 20 h 63"/>
                <a:gd name="T14" fmla="*/ 11 w 13"/>
                <a:gd name="T15" fmla="*/ 63 h 63"/>
                <a:gd name="T16" fmla="*/ 2 w 13"/>
                <a:gd name="T17" fmla="*/ 63 h 63"/>
                <a:gd name="T18" fmla="*/ 2 w 13"/>
                <a:gd name="T19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63">
                  <a:moveTo>
                    <a:pt x="7" y="0"/>
                  </a:move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2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2" y="63"/>
                    <a:pt x="2" y="63"/>
                    <a:pt x="2" y="63"/>
                  </a:cubicBezTo>
                  <a:lnTo>
                    <a:pt x="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"/>
            <p:cNvSpPr>
              <a:spLocks/>
            </p:cNvSpPr>
            <p:nvPr userDrawn="1"/>
          </p:nvSpPr>
          <p:spPr bwMode="auto">
            <a:xfrm>
              <a:off x="520" y="258"/>
              <a:ext cx="63" cy="69"/>
            </a:xfrm>
            <a:custGeom>
              <a:avLst/>
              <a:gdLst>
                <a:gd name="T0" fmla="*/ 0 w 63"/>
                <a:gd name="T1" fmla="*/ 56 h 69"/>
                <a:gd name="T2" fmla="*/ 42 w 63"/>
                <a:gd name="T3" fmla="*/ 13 h 69"/>
                <a:gd name="T4" fmla="*/ 2 w 63"/>
                <a:gd name="T5" fmla="*/ 13 h 69"/>
                <a:gd name="T6" fmla="*/ 2 w 63"/>
                <a:gd name="T7" fmla="*/ 0 h 69"/>
                <a:gd name="T8" fmla="*/ 62 w 63"/>
                <a:gd name="T9" fmla="*/ 0 h 69"/>
                <a:gd name="T10" fmla="*/ 62 w 63"/>
                <a:gd name="T11" fmla="*/ 13 h 69"/>
                <a:gd name="T12" fmla="*/ 20 w 63"/>
                <a:gd name="T13" fmla="*/ 56 h 69"/>
                <a:gd name="T14" fmla="*/ 63 w 63"/>
                <a:gd name="T15" fmla="*/ 56 h 69"/>
                <a:gd name="T16" fmla="*/ 63 w 63"/>
                <a:gd name="T17" fmla="*/ 69 h 69"/>
                <a:gd name="T18" fmla="*/ 0 w 63"/>
                <a:gd name="T19" fmla="*/ 69 h 69"/>
                <a:gd name="T20" fmla="*/ 0 w 63"/>
                <a:gd name="T21" fmla="*/ 5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9">
                  <a:moveTo>
                    <a:pt x="0" y="56"/>
                  </a:moveTo>
                  <a:lnTo>
                    <a:pt x="42" y="13"/>
                  </a:lnTo>
                  <a:lnTo>
                    <a:pt x="2" y="13"/>
                  </a:lnTo>
                  <a:lnTo>
                    <a:pt x="2" y="0"/>
                  </a:lnTo>
                  <a:lnTo>
                    <a:pt x="62" y="0"/>
                  </a:lnTo>
                  <a:lnTo>
                    <a:pt x="62" y="13"/>
                  </a:lnTo>
                  <a:lnTo>
                    <a:pt x="20" y="56"/>
                  </a:lnTo>
                  <a:lnTo>
                    <a:pt x="63" y="56"/>
                  </a:lnTo>
                  <a:lnTo>
                    <a:pt x="63" y="69"/>
                  </a:lnTo>
                  <a:lnTo>
                    <a:pt x="0" y="69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586" y="256"/>
              <a:ext cx="73" cy="73"/>
            </a:xfrm>
            <a:custGeom>
              <a:avLst/>
              <a:gdLst>
                <a:gd name="T0" fmla="*/ 0 w 45"/>
                <a:gd name="T1" fmla="*/ 23 h 45"/>
                <a:gd name="T2" fmla="*/ 23 w 45"/>
                <a:gd name="T3" fmla="*/ 0 h 45"/>
                <a:gd name="T4" fmla="*/ 45 w 45"/>
                <a:gd name="T5" fmla="*/ 22 h 45"/>
                <a:gd name="T6" fmla="*/ 45 w 45"/>
                <a:gd name="T7" fmla="*/ 26 h 45"/>
                <a:gd name="T8" fmla="*/ 9 w 45"/>
                <a:gd name="T9" fmla="*/ 26 h 45"/>
                <a:gd name="T10" fmla="*/ 23 w 45"/>
                <a:gd name="T11" fmla="*/ 37 h 45"/>
                <a:gd name="T12" fmla="*/ 36 w 45"/>
                <a:gd name="T13" fmla="*/ 29 h 45"/>
                <a:gd name="T14" fmla="*/ 43 w 45"/>
                <a:gd name="T15" fmla="*/ 33 h 45"/>
                <a:gd name="T16" fmla="*/ 23 w 45"/>
                <a:gd name="T17" fmla="*/ 45 h 45"/>
                <a:gd name="T18" fmla="*/ 0 w 45"/>
                <a:gd name="T19" fmla="*/ 23 h 45"/>
                <a:gd name="T20" fmla="*/ 9 w 45"/>
                <a:gd name="T21" fmla="*/ 18 h 45"/>
                <a:gd name="T22" fmla="*/ 36 w 45"/>
                <a:gd name="T23" fmla="*/ 18 h 45"/>
                <a:gd name="T24" fmla="*/ 23 w 45"/>
                <a:gd name="T25" fmla="*/ 8 h 45"/>
                <a:gd name="T26" fmla="*/ 9 w 45"/>
                <a:gd name="T27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5" y="9"/>
                    <a:pt x="45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32"/>
                    <a:pt x="15" y="37"/>
                    <a:pt x="23" y="37"/>
                  </a:cubicBezTo>
                  <a:cubicBezTo>
                    <a:pt x="29" y="37"/>
                    <a:pt x="33" y="34"/>
                    <a:pt x="36" y="29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0" y="40"/>
                    <a:pt x="33" y="45"/>
                    <a:pt x="23" y="45"/>
                  </a:cubicBezTo>
                  <a:cubicBezTo>
                    <a:pt x="9" y="45"/>
                    <a:pt x="0" y="35"/>
                    <a:pt x="0" y="23"/>
                  </a:cubicBezTo>
                  <a:close/>
                  <a:moveTo>
                    <a:pt x="9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4" y="11"/>
                    <a:pt x="29" y="8"/>
                    <a:pt x="23" y="8"/>
                  </a:cubicBezTo>
                  <a:cubicBezTo>
                    <a:pt x="16" y="8"/>
                    <a:pt x="11" y="12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682" y="258"/>
              <a:ext cx="73" cy="102"/>
            </a:xfrm>
            <a:custGeom>
              <a:avLst/>
              <a:gdLst>
                <a:gd name="T0" fmla="*/ 29 w 73"/>
                <a:gd name="T1" fmla="*/ 66 h 102"/>
                <a:gd name="T2" fmla="*/ 0 w 73"/>
                <a:gd name="T3" fmla="*/ 0 h 102"/>
                <a:gd name="T4" fmla="*/ 16 w 73"/>
                <a:gd name="T5" fmla="*/ 0 h 102"/>
                <a:gd name="T6" fmla="*/ 37 w 73"/>
                <a:gd name="T7" fmla="*/ 48 h 102"/>
                <a:gd name="T8" fmla="*/ 56 w 73"/>
                <a:gd name="T9" fmla="*/ 0 h 102"/>
                <a:gd name="T10" fmla="*/ 73 w 73"/>
                <a:gd name="T11" fmla="*/ 0 h 102"/>
                <a:gd name="T12" fmla="*/ 31 w 73"/>
                <a:gd name="T13" fmla="*/ 102 h 102"/>
                <a:gd name="T14" fmla="*/ 14 w 73"/>
                <a:gd name="T15" fmla="*/ 102 h 102"/>
                <a:gd name="T16" fmla="*/ 29 w 73"/>
                <a:gd name="T17" fmla="*/ 6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102">
                  <a:moveTo>
                    <a:pt x="29" y="66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37" y="48"/>
                  </a:lnTo>
                  <a:lnTo>
                    <a:pt x="56" y="0"/>
                  </a:lnTo>
                  <a:lnTo>
                    <a:pt x="73" y="0"/>
                  </a:lnTo>
                  <a:lnTo>
                    <a:pt x="31" y="102"/>
                  </a:lnTo>
                  <a:lnTo>
                    <a:pt x="14" y="102"/>
                  </a:lnTo>
                  <a:lnTo>
                    <a:pt x="2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3"/>
            <p:cNvSpPr>
              <a:spLocks noEditPoints="1"/>
            </p:cNvSpPr>
            <p:nvPr userDrawn="1"/>
          </p:nvSpPr>
          <p:spPr bwMode="auto">
            <a:xfrm>
              <a:off x="753" y="256"/>
              <a:ext cx="73" cy="73"/>
            </a:xfrm>
            <a:custGeom>
              <a:avLst/>
              <a:gdLst>
                <a:gd name="T0" fmla="*/ 0 w 45"/>
                <a:gd name="T1" fmla="*/ 22 h 45"/>
                <a:gd name="T2" fmla="*/ 23 w 45"/>
                <a:gd name="T3" fmla="*/ 0 h 45"/>
                <a:gd name="T4" fmla="*/ 45 w 45"/>
                <a:gd name="T5" fmla="*/ 22 h 45"/>
                <a:gd name="T6" fmla="*/ 23 w 45"/>
                <a:gd name="T7" fmla="*/ 45 h 45"/>
                <a:gd name="T8" fmla="*/ 0 w 45"/>
                <a:gd name="T9" fmla="*/ 22 h 45"/>
                <a:gd name="T10" fmla="*/ 36 w 45"/>
                <a:gd name="T11" fmla="*/ 22 h 45"/>
                <a:gd name="T12" fmla="*/ 23 w 45"/>
                <a:gd name="T13" fmla="*/ 8 h 45"/>
                <a:gd name="T14" fmla="*/ 9 w 45"/>
                <a:gd name="T15" fmla="*/ 22 h 45"/>
                <a:gd name="T16" fmla="*/ 23 w 45"/>
                <a:gd name="T17" fmla="*/ 36 h 45"/>
                <a:gd name="T18" fmla="*/ 36 w 45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0" y="22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lose/>
                  <a:moveTo>
                    <a:pt x="36" y="22"/>
                  </a:moveTo>
                  <a:cubicBezTo>
                    <a:pt x="36" y="15"/>
                    <a:pt x="30" y="8"/>
                    <a:pt x="23" y="8"/>
                  </a:cubicBezTo>
                  <a:cubicBezTo>
                    <a:pt x="15" y="8"/>
                    <a:pt x="9" y="15"/>
                    <a:pt x="9" y="22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0" y="36"/>
                    <a:pt x="36" y="30"/>
                    <a:pt x="3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836" y="258"/>
              <a:ext cx="64" cy="71"/>
            </a:xfrm>
            <a:custGeom>
              <a:avLst/>
              <a:gdLst>
                <a:gd name="T0" fmla="*/ 0 w 40"/>
                <a:gd name="T1" fmla="*/ 25 h 44"/>
                <a:gd name="T2" fmla="*/ 0 w 40"/>
                <a:gd name="T3" fmla="*/ 0 h 44"/>
                <a:gd name="T4" fmla="*/ 9 w 40"/>
                <a:gd name="T5" fmla="*/ 0 h 44"/>
                <a:gd name="T6" fmla="*/ 9 w 40"/>
                <a:gd name="T7" fmla="*/ 24 h 44"/>
                <a:gd name="T8" fmla="*/ 20 w 40"/>
                <a:gd name="T9" fmla="*/ 36 h 44"/>
                <a:gd name="T10" fmla="*/ 31 w 40"/>
                <a:gd name="T11" fmla="*/ 24 h 44"/>
                <a:gd name="T12" fmla="*/ 31 w 40"/>
                <a:gd name="T13" fmla="*/ 0 h 44"/>
                <a:gd name="T14" fmla="*/ 40 w 40"/>
                <a:gd name="T15" fmla="*/ 0 h 44"/>
                <a:gd name="T16" fmla="*/ 40 w 40"/>
                <a:gd name="T17" fmla="*/ 43 h 44"/>
                <a:gd name="T18" fmla="*/ 31 w 40"/>
                <a:gd name="T19" fmla="*/ 43 h 44"/>
                <a:gd name="T20" fmla="*/ 31 w 40"/>
                <a:gd name="T21" fmla="*/ 37 h 44"/>
                <a:gd name="T22" fmla="*/ 17 w 40"/>
                <a:gd name="T23" fmla="*/ 44 h 44"/>
                <a:gd name="T24" fmla="*/ 0 w 40"/>
                <a:gd name="T25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44">
                  <a:moveTo>
                    <a:pt x="0" y="2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1"/>
                    <a:pt x="13" y="36"/>
                    <a:pt x="20" y="36"/>
                  </a:cubicBezTo>
                  <a:cubicBezTo>
                    <a:pt x="26" y="36"/>
                    <a:pt x="31" y="31"/>
                    <a:pt x="31" y="2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8" y="42"/>
                    <a:pt x="23" y="44"/>
                    <a:pt x="17" y="44"/>
                  </a:cubicBezTo>
                  <a:cubicBezTo>
                    <a:pt x="6" y="44"/>
                    <a:pt x="0" y="37"/>
                    <a:pt x="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912" y="258"/>
              <a:ext cx="42" cy="69"/>
            </a:xfrm>
            <a:custGeom>
              <a:avLst/>
              <a:gdLst>
                <a:gd name="T0" fmla="*/ 0 w 26"/>
                <a:gd name="T1" fmla="*/ 0 h 43"/>
                <a:gd name="T2" fmla="*/ 9 w 26"/>
                <a:gd name="T3" fmla="*/ 0 h 43"/>
                <a:gd name="T4" fmla="*/ 9 w 26"/>
                <a:gd name="T5" fmla="*/ 6 h 43"/>
                <a:gd name="T6" fmla="*/ 22 w 26"/>
                <a:gd name="T7" fmla="*/ 0 h 43"/>
                <a:gd name="T8" fmla="*/ 26 w 26"/>
                <a:gd name="T9" fmla="*/ 0 h 43"/>
                <a:gd name="T10" fmla="*/ 26 w 26"/>
                <a:gd name="T11" fmla="*/ 8 h 43"/>
                <a:gd name="T12" fmla="*/ 21 w 26"/>
                <a:gd name="T13" fmla="*/ 8 h 43"/>
                <a:gd name="T14" fmla="*/ 10 w 26"/>
                <a:gd name="T15" fmla="*/ 22 h 43"/>
                <a:gd name="T16" fmla="*/ 10 w 26"/>
                <a:gd name="T17" fmla="*/ 43 h 43"/>
                <a:gd name="T18" fmla="*/ 0 w 26"/>
                <a:gd name="T19" fmla="*/ 43 h 43"/>
                <a:gd name="T20" fmla="*/ 0 w 26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43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2"/>
                    <a:pt x="16" y="0"/>
                    <a:pt x="2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8"/>
                    <a:pt x="10" y="13"/>
                    <a:pt x="10" y="22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6"/>
            <p:cNvSpPr>
              <a:spLocks/>
            </p:cNvSpPr>
            <p:nvPr userDrawn="1"/>
          </p:nvSpPr>
          <p:spPr bwMode="auto">
            <a:xfrm>
              <a:off x="976" y="258"/>
              <a:ext cx="70" cy="69"/>
            </a:xfrm>
            <a:custGeom>
              <a:avLst/>
              <a:gdLst>
                <a:gd name="T0" fmla="*/ 0 w 70"/>
                <a:gd name="T1" fmla="*/ 0 h 69"/>
                <a:gd name="T2" fmla="*/ 16 w 70"/>
                <a:gd name="T3" fmla="*/ 0 h 69"/>
                <a:gd name="T4" fmla="*/ 36 w 70"/>
                <a:gd name="T5" fmla="*/ 50 h 69"/>
                <a:gd name="T6" fmla="*/ 54 w 70"/>
                <a:gd name="T7" fmla="*/ 0 h 69"/>
                <a:gd name="T8" fmla="*/ 70 w 70"/>
                <a:gd name="T9" fmla="*/ 0 h 69"/>
                <a:gd name="T10" fmla="*/ 42 w 70"/>
                <a:gd name="T11" fmla="*/ 69 h 69"/>
                <a:gd name="T12" fmla="*/ 28 w 70"/>
                <a:gd name="T13" fmla="*/ 69 h 69"/>
                <a:gd name="T14" fmla="*/ 0 w 70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0" y="0"/>
                  </a:moveTo>
                  <a:lnTo>
                    <a:pt x="16" y="0"/>
                  </a:lnTo>
                  <a:lnTo>
                    <a:pt x="36" y="50"/>
                  </a:lnTo>
                  <a:lnTo>
                    <a:pt x="54" y="0"/>
                  </a:lnTo>
                  <a:lnTo>
                    <a:pt x="70" y="0"/>
                  </a:lnTo>
                  <a:lnTo>
                    <a:pt x="42" y="69"/>
                  </a:lnTo>
                  <a:lnTo>
                    <a:pt x="28" y="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7"/>
            <p:cNvSpPr>
              <a:spLocks noEditPoints="1"/>
            </p:cNvSpPr>
            <p:nvPr userDrawn="1"/>
          </p:nvSpPr>
          <p:spPr bwMode="auto">
            <a:xfrm>
              <a:off x="1051" y="225"/>
              <a:ext cx="19" cy="102"/>
            </a:xfrm>
            <a:custGeom>
              <a:avLst/>
              <a:gdLst>
                <a:gd name="T0" fmla="*/ 6 w 12"/>
                <a:gd name="T1" fmla="*/ 0 h 63"/>
                <a:gd name="T2" fmla="*/ 12 w 12"/>
                <a:gd name="T3" fmla="*/ 7 h 63"/>
                <a:gd name="T4" fmla="*/ 6 w 12"/>
                <a:gd name="T5" fmla="*/ 13 h 63"/>
                <a:gd name="T6" fmla="*/ 0 w 12"/>
                <a:gd name="T7" fmla="*/ 7 h 63"/>
                <a:gd name="T8" fmla="*/ 6 w 12"/>
                <a:gd name="T9" fmla="*/ 0 h 63"/>
                <a:gd name="T10" fmla="*/ 1 w 12"/>
                <a:gd name="T11" fmla="*/ 20 h 63"/>
                <a:gd name="T12" fmla="*/ 10 w 12"/>
                <a:gd name="T13" fmla="*/ 20 h 63"/>
                <a:gd name="T14" fmla="*/ 10 w 12"/>
                <a:gd name="T15" fmla="*/ 63 h 63"/>
                <a:gd name="T16" fmla="*/ 1 w 12"/>
                <a:gd name="T17" fmla="*/ 63 h 63"/>
                <a:gd name="T18" fmla="*/ 1 w 12"/>
                <a:gd name="T19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3">
                  <a:moveTo>
                    <a:pt x="6" y="0"/>
                  </a:moveTo>
                  <a:cubicBezTo>
                    <a:pt x="9" y="0"/>
                    <a:pt x="12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lose/>
                  <a:moveTo>
                    <a:pt x="1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" y="63"/>
                    <a:pt x="1" y="63"/>
                    <a:pt x="1" y="63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1073" y="256"/>
              <a:ext cx="60" cy="73"/>
            </a:xfrm>
            <a:custGeom>
              <a:avLst/>
              <a:gdLst>
                <a:gd name="T0" fmla="*/ 0 w 37"/>
                <a:gd name="T1" fmla="*/ 35 h 45"/>
                <a:gd name="T2" fmla="*/ 8 w 37"/>
                <a:gd name="T3" fmla="*/ 31 h 45"/>
                <a:gd name="T4" fmla="*/ 20 w 37"/>
                <a:gd name="T5" fmla="*/ 37 h 45"/>
                <a:gd name="T6" fmla="*/ 28 w 37"/>
                <a:gd name="T7" fmla="*/ 31 h 45"/>
                <a:gd name="T8" fmla="*/ 17 w 37"/>
                <a:gd name="T9" fmla="*/ 26 h 45"/>
                <a:gd name="T10" fmla="*/ 2 w 37"/>
                <a:gd name="T11" fmla="*/ 13 h 45"/>
                <a:gd name="T12" fmla="*/ 19 w 37"/>
                <a:gd name="T13" fmla="*/ 0 h 45"/>
                <a:gd name="T14" fmla="*/ 37 w 37"/>
                <a:gd name="T15" fmla="*/ 8 h 45"/>
                <a:gd name="T16" fmla="*/ 29 w 37"/>
                <a:gd name="T17" fmla="*/ 12 h 45"/>
                <a:gd name="T18" fmla="*/ 19 w 37"/>
                <a:gd name="T19" fmla="*/ 7 h 45"/>
                <a:gd name="T20" fmla="*/ 11 w 37"/>
                <a:gd name="T21" fmla="*/ 13 h 45"/>
                <a:gd name="T22" fmla="*/ 22 w 37"/>
                <a:gd name="T23" fmla="*/ 18 h 45"/>
                <a:gd name="T24" fmla="*/ 37 w 37"/>
                <a:gd name="T25" fmla="*/ 31 h 45"/>
                <a:gd name="T26" fmla="*/ 19 w 37"/>
                <a:gd name="T27" fmla="*/ 45 h 45"/>
                <a:gd name="T28" fmla="*/ 0 w 37"/>
                <a:gd name="T29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" h="45">
                  <a:moveTo>
                    <a:pt x="0" y="35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11" y="35"/>
                    <a:pt x="15" y="37"/>
                    <a:pt x="20" y="37"/>
                  </a:cubicBezTo>
                  <a:cubicBezTo>
                    <a:pt x="25" y="37"/>
                    <a:pt x="28" y="34"/>
                    <a:pt x="28" y="31"/>
                  </a:cubicBezTo>
                  <a:cubicBezTo>
                    <a:pt x="28" y="28"/>
                    <a:pt x="23" y="27"/>
                    <a:pt x="17" y="26"/>
                  </a:cubicBezTo>
                  <a:cubicBezTo>
                    <a:pt x="10" y="24"/>
                    <a:pt x="2" y="22"/>
                    <a:pt x="2" y="13"/>
                  </a:cubicBezTo>
                  <a:cubicBezTo>
                    <a:pt x="2" y="6"/>
                    <a:pt x="9" y="0"/>
                    <a:pt x="19" y="0"/>
                  </a:cubicBezTo>
                  <a:cubicBezTo>
                    <a:pt x="27" y="0"/>
                    <a:pt x="33" y="3"/>
                    <a:pt x="37" y="8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7" y="9"/>
                    <a:pt x="23" y="7"/>
                    <a:pt x="19" y="7"/>
                  </a:cubicBezTo>
                  <a:cubicBezTo>
                    <a:pt x="14" y="7"/>
                    <a:pt x="11" y="10"/>
                    <a:pt x="11" y="13"/>
                  </a:cubicBezTo>
                  <a:cubicBezTo>
                    <a:pt x="11" y="16"/>
                    <a:pt x="15" y="16"/>
                    <a:pt x="22" y="18"/>
                  </a:cubicBezTo>
                  <a:cubicBezTo>
                    <a:pt x="29" y="20"/>
                    <a:pt x="37" y="22"/>
                    <a:pt x="37" y="31"/>
                  </a:cubicBezTo>
                  <a:cubicBezTo>
                    <a:pt x="37" y="38"/>
                    <a:pt x="31" y="45"/>
                    <a:pt x="19" y="45"/>
                  </a:cubicBezTo>
                  <a:cubicBezTo>
                    <a:pt x="10" y="45"/>
                    <a:pt x="4" y="42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9"/>
            <p:cNvSpPr>
              <a:spLocks noEditPoints="1"/>
            </p:cNvSpPr>
            <p:nvPr userDrawn="1"/>
          </p:nvSpPr>
          <p:spPr bwMode="auto">
            <a:xfrm>
              <a:off x="1140" y="225"/>
              <a:ext cx="19" cy="102"/>
            </a:xfrm>
            <a:custGeom>
              <a:avLst/>
              <a:gdLst>
                <a:gd name="T0" fmla="*/ 6 w 12"/>
                <a:gd name="T1" fmla="*/ 0 h 63"/>
                <a:gd name="T2" fmla="*/ 12 w 12"/>
                <a:gd name="T3" fmla="*/ 7 h 63"/>
                <a:gd name="T4" fmla="*/ 6 w 12"/>
                <a:gd name="T5" fmla="*/ 13 h 63"/>
                <a:gd name="T6" fmla="*/ 0 w 12"/>
                <a:gd name="T7" fmla="*/ 7 h 63"/>
                <a:gd name="T8" fmla="*/ 6 w 12"/>
                <a:gd name="T9" fmla="*/ 0 h 63"/>
                <a:gd name="T10" fmla="*/ 1 w 12"/>
                <a:gd name="T11" fmla="*/ 20 h 63"/>
                <a:gd name="T12" fmla="*/ 11 w 12"/>
                <a:gd name="T13" fmla="*/ 20 h 63"/>
                <a:gd name="T14" fmla="*/ 11 w 12"/>
                <a:gd name="T15" fmla="*/ 63 h 63"/>
                <a:gd name="T16" fmla="*/ 1 w 12"/>
                <a:gd name="T17" fmla="*/ 63 h 63"/>
                <a:gd name="T18" fmla="*/ 1 w 12"/>
                <a:gd name="T19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3">
                  <a:moveTo>
                    <a:pt x="6" y="0"/>
                  </a:moveTo>
                  <a:cubicBezTo>
                    <a:pt x="9" y="0"/>
                    <a:pt x="12" y="3"/>
                    <a:pt x="12" y="7"/>
                  </a:cubicBezTo>
                  <a:cubicBezTo>
                    <a:pt x="12" y="10"/>
                    <a:pt x="9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lose/>
                  <a:moveTo>
                    <a:pt x="1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" y="63"/>
                    <a:pt x="1" y="63"/>
                    <a:pt x="1" y="63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0"/>
            <p:cNvSpPr>
              <a:spLocks noEditPoints="1"/>
            </p:cNvSpPr>
            <p:nvPr userDrawn="1"/>
          </p:nvSpPr>
          <p:spPr bwMode="auto">
            <a:xfrm>
              <a:off x="1165" y="256"/>
              <a:ext cx="73" cy="73"/>
            </a:xfrm>
            <a:custGeom>
              <a:avLst/>
              <a:gdLst>
                <a:gd name="T0" fmla="*/ 0 w 45"/>
                <a:gd name="T1" fmla="*/ 22 h 45"/>
                <a:gd name="T2" fmla="*/ 22 w 45"/>
                <a:gd name="T3" fmla="*/ 0 h 45"/>
                <a:gd name="T4" fmla="*/ 45 w 45"/>
                <a:gd name="T5" fmla="*/ 22 h 45"/>
                <a:gd name="T6" fmla="*/ 22 w 45"/>
                <a:gd name="T7" fmla="*/ 45 h 45"/>
                <a:gd name="T8" fmla="*/ 0 w 45"/>
                <a:gd name="T9" fmla="*/ 22 h 45"/>
                <a:gd name="T10" fmla="*/ 36 w 45"/>
                <a:gd name="T11" fmla="*/ 22 h 45"/>
                <a:gd name="T12" fmla="*/ 22 w 45"/>
                <a:gd name="T13" fmla="*/ 8 h 45"/>
                <a:gd name="T14" fmla="*/ 9 w 45"/>
                <a:gd name="T15" fmla="*/ 22 h 45"/>
                <a:gd name="T16" fmla="*/ 22 w 45"/>
                <a:gd name="T17" fmla="*/ 36 h 45"/>
                <a:gd name="T18" fmla="*/ 36 w 45"/>
                <a:gd name="T1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0" y="22"/>
                  </a:move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lose/>
                  <a:moveTo>
                    <a:pt x="36" y="22"/>
                  </a:moveTo>
                  <a:cubicBezTo>
                    <a:pt x="36" y="15"/>
                    <a:pt x="30" y="8"/>
                    <a:pt x="22" y="8"/>
                  </a:cubicBezTo>
                  <a:cubicBezTo>
                    <a:pt x="15" y="8"/>
                    <a:pt x="9" y="15"/>
                    <a:pt x="9" y="22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"/>
            <p:cNvSpPr>
              <a:spLocks/>
            </p:cNvSpPr>
            <p:nvPr userDrawn="1"/>
          </p:nvSpPr>
          <p:spPr bwMode="auto">
            <a:xfrm>
              <a:off x="1246" y="256"/>
              <a:ext cx="67" cy="71"/>
            </a:xfrm>
            <a:custGeom>
              <a:avLst/>
              <a:gdLst>
                <a:gd name="T0" fmla="*/ 0 w 41"/>
                <a:gd name="T1" fmla="*/ 1 h 44"/>
                <a:gd name="T2" fmla="*/ 9 w 41"/>
                <a:gd name="T3" fmla="*/ 1 h 44"/>
                <a:gd name="T4" fmla="*/ 9 w 41"/>
                <a:gd name="T5" fmla="*/ 6 h 44"/>
                <a:gd name="T6" fmla="*/ 23 w 41"/>
                <a:gd name="T7" fmla="*/ 0 h 44"/>
                <a:gd name="T8" fmla="*/ 41 w 41"/>
                <a:gd name="T9" fmla="*/ 19 h 44"/>
                <a:gd name="T10" fmla="*/ 41 w 41"/>
                <a:gd name="T11" fmla="*/ 44 h 44"/>
                <a:gd name="T12" fmla="*/ 31 w 41"/>
                <a:gd name="T13" fmla="*/ 44 h 44"/>
                <a:gd name="T14" fmla="*/ 31 w 41"/>
                <a:gd name="T15" fmla="*/ 20 h 44"/>
                <a:gd name="T16" fmla="*/ 21 w 41"/>
                <a:gd name="T17" fmla="*/ 8 h 44"/>
                <a:gd name="T18" fmla="*/ 10 w 41"/>
                <a:gd name="T19" fmla="*/ 20 h 44"/>
                <a:gd name="T20" fmla="*/ 10 w 41"/>
                <a:gd name="T21" fmla="*/ 44 h 44"/>
                <a:gd name="T22" fmla="*/ 0 w 41"/>
                <a:gd name="T23" fmla="*/ 44 h 44"/>
                <a:gd name="T24" fmla="*/ 0 w 41"/>
                <a:gd name="T2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44">
                  <a:moveTo>
                    <a:pt x="0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2"/>
                    <a:pt x="17" y="0"/>
                    <a:pt x="23" y="0"/>
                  </a:cubicBezTo>
                  <a:cubicBezTo>
                    <a:pt x="34" y="0"/>
                    <a:pt x="41" y="7"/>
                    <a:pt x="41" y="19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2"/>
                    <a:pt x="28" y="8"/>
                    <a:pt x="21" y="8"/>
                  </a:cubicBezTo>
                  <a:cubicBezTo>
                    <a:pt x="14" y="8"/>
                    <a:pt x="10" y="13"/>
                    <a:pt x="10" y="2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3" name="Text Box 9"/>
          <p:cNvSpPr txBox="1">
            <a:spLocks noChangeArrowheads="1"/>
          </p:cNvSpPr>
          <p:nvPr userDrawn="1"/>
        </p:nvSpPr>
        <p:spPr bwMode="auto">
          <a:xfrm>
            <a:off x="7728554" y="6551183"/>
            <a:ext cx="181299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altLang="ko-KR" sz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</a:t>
            </a:r>
            <a:r>
              <a:rPr lang="en-US" altLang="ko-KR" sz="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2018 </a:t>
            </a:r>
            <a:r>
              <a:rPr lang="en-US" altLang="ko-KR" sz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Samsung </a:t>
            </a:r>
            <a:r>
              <a:rPr lang="en-US" altLang="ko-KR" sz="6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SDS </a:t>
            </a:r>
            <a:r>
              <a:rPr lang="en-US" altLang="ko-KR" sz="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rights reserved   </a:t>
            </a:r>
          </a:p>
        </p:txBody>
      </p:sp>
      <p:sp>
        <p:nvSpPr>
          <p:cNvPr id="3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00000" y="4941168"/>
            <a:ext cx="3723902" cy="346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lang="ko-KR" altLang="en-US" sz="1600" b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일자</a:t>
            </a:r>
            <a:endParaRPr lang="en-US" altLang="ko-KR" dirty="0" smtClean="0"/>
          </a:p>
        </p:txBody>
      </p:sp>
      <p:sp>
        <p:nvSpPr>
          <p:cNvPr id="35" name="내용 개체 틀 27"/>
          <p:cNvSpPr>
            <a:spLocks noGrp="1"/>
          </p:cNvSpPr>
          <p:nvPr>
            <p:ph sz="quarter" idx="14" hasCustomPrompt="1"/>
          </p:nvPr>
        </p:nvSpPr>
        <p:spPr>
          <a:xfrm>
            <a:off x="1085396" y="1959993"/>
            <a:ext cx="3168352" cy="146880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ko-KR" dirty="0" smtClean="0"/>
              <a:t>SDS </a:t>
            </a:r>
            <a:r>
              <a:rPr lang="ko-KR" altLang="en-US" dirty="0" smtClean="0"/>
              <a:t>브랜드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표준문서</a:t>
            </a:r>
          </a:p>
        </p:txBody>
      </p:sp>
      <p:sp>
        <p:nvSpPr>
          <p:cNvPr id="36" name="내용 개체 틀 29"/>
          <p:cNvSpPr>
            <a:spLocks noGrp="1"/>
          </p:cNvSpPr>
          <p:nvPr>
            <p:ph sz="quarter" idx="15" hasCustomPrompt="1"/>
          </p:nvPr>
        </p:nvSpPr>
        <p:spPr>
          <a:xfrm>
            <a:off x="1085396" y="3572818"/>
            <a:ext cx="3168352" cy="707886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>
              <a:defRPr sz="2800">
                <a:solidFill>
                  <a:srgbClr val="7F7F7F"/>
                </a:solidFill>
              </a:defRPr>
            </a:lvl2pPr>
            <a:lvl3pPr>
              <a:defRPr sz="2800">
                <a:solidFill>
                  <a:srgbClr val="7F7F7F"/>
                </a:solidFill>
              </a:defRPr>
            </a:lvl3pPr>
            <a:lvl4pPr>
              <a:defRPr sz="2800">
                <a:solidFill>
                  <a:srgbClr val="7F7F7F"/>
                </a:solidFill>
              </a:defRPr>
            </a:lvl4pPr>
            <a:lvl5pPr>
              <a:defRPr sz="2800"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부제목 입력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</a:t>
            </a:r>
          </a:p>
        </p:txBody>
      </p:sp>
      <p:sp>
        <p:nvSpPr>
          <p:cNvPr id="37" name="내용 개체 틀 25"/>
          <p:cNvSpPr>
            <a:spLocks noGrp="1"/>
          </p:cNvSpPr>
          <p:nvPr>
            <p:ph sz="quarter" idx="16" hasCustomPrompt="1"/>
          </p:nvPr>
        </p:nvSpPr>
        <p:spPr>
          <a:xfrm>
            <a:off x="900000" y="5301208"/>
            <a:ext cx="3723902" cy="88949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500" b="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>
              <a:defRPr>
                <a:solidFill>
                  <a:srgbClr val="7F7F7F"/>
                </a:solidFill>
              </a:defRPr>
            </a:lvl2pPr>
            <a:lvl3pPr>
              <a:defRPr>
                <a:solidFill>
                  <a:srgbClr val="7F7F7F"/>
                </a:solidFill>
              </a:defRPr>
            </a:lvl3pPr>
            <a:lvl4pPr>
              <a:defRPr>
                <a:solidFill>
                  <a:srgbClr val="7F7F7F"/>
                </a:solidFill>
              </a:defRPr>
            </a:lvl4pPr>
            <a:lvl5pP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ko-KR" altLang="en-US" dirty="0" smtClean="0"/>
              <a:t>부서명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108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061784" y="908721"/>
            <a:ext cx="1944217" cy="1944216"/>
            <a:chOff x="7061784" y="908721"/>
            <a:chExt cx="1944217" cy="1944216"/>
          </a:xfrm>
        </p:grpSpPr>
        <p:grpSp>
          <p:nvGrpSpPr>
            <p:cNvPr id="5" name="그룹 4"/>
            <p:cNvGrpSpPr/>
            <p:nvPr/>
          </p:nvGrpSpPr>
          <p:grpSpPr>
            <a:xfrm>
              <a:off x="7061784" y="908721"/>
              <a:ext cx="1944217" cy="216024"/>
              <a:chOff x="900000" y="998739"/>
              <a:chExt cx="3240000" cy="360000"/>
            </a:xfrm>
          </p:grpSpPr>
          <p:sp>
            <p:nvSpPr>
              <p:cNvPr id="11" name="직사각형 10"/>
              <p:cNvSpPr/>
              <p:nvPr/>
            </p:nvSpPr>
            <p:spPr>
              <a:xfrm rot="16200000">
                <a:off x="2430000" y="-531260"/>
                <a:ext cx="180000" cy="324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96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90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10800000">
              <a:off x="7061784" y="2636913"/>
              <a:ext cx="1944217" cy="216024"/>
              <a:chOff x="900000" y="998739"/>
              <a:chExt cx="3240000" cy="360000"/>
            </a:xfrm>
          </p:grpSpPr>
          <p:sp>
            <p:nvSpPr>
              <p:cNvPr id="8" name="직사각형 7"/>
              <p:cNvSpPr/>
              <p:nvPr/>
            </p:nvSpPr>
            <p:spPr>
              <a:xfrm rot="16200000">
                <a:off x="2430000" y="-531260"/>
                <a:ext cx="180000" cy="324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96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900000" y="998739"/>
                <a:ext cx="180000" cy="360000"/>
              </a:xfrm>
              <a:prstGeom prst="rect">
                <a:avLst/>
              </a:prstGeom>
              <a:solidFill>
                <a:srgbClr val="00A8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7247138" y="1618816"/>
              <a:ext cx="1573508" cy="5411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>
                <a:lnSpc>
                  <a:spcPts val="3500"/>
                </a:lnSpc>
                <a:spcBef>
                  <a:spcPts val="0"/>
                </a:spcBef>
                <a:defRPr sz="3200" spc="-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6419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altLang="ko-KR" dirty="0"/>
                <a:t>Agenda</a:t>
              </a:r>
            </a:p>
          </p:txBody>
        </p:sp>
      </p:grp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884238" y="798612"/>
            <a:ext cx="576064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49263" indent="-449263" algn="l" defTabSz="914400" rtl="0" eaLnBrk="1" latinLnBrk="1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  <a:defRPr lang="ko-KR" altLang="en-US" sz="2000" b="0" kern="1200" spc="-2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631825" indent="-273050">
              <a:buFont typeface="+mj-lt"/>
              <a:buAutoNum type="arabicPeriod"/>
              <a:defRPr sz="1600" b="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800" b="1">
                <a:solidFill>
                  <a:srgbClr val="00B0F0"/>
                </a:solidFill>
              </a:defRPr>
            </a:lvl3pPr>
            <a:lvl4pPr>
              <a:defRPr sz="1800" b="1">
                <a:solidFill>
                  <a:srgbClr val="00B0F0"/>
                </a:solidFill>
              </a:defRPr>
            </a:lvl4pPr>
            <a:lvl5pPr>
              <a:defRPr sz="1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ko-KR" altLang="en-US" dirty="0" smtClean="0"/>
              <a:t>본문의 대 제목 </a:t>
            </a:r>
            <a:r>
              <a:rPr lang="en-US" altLang="ko-KR" dirty="0" smtClean="0"/>
              <a:t>01</a:t>
            </a:r>
          </a:p>
          <a:p>
            <a:pPr lvl="0"/>
            <a:r>
              <a:rPr lang="ko-KR" altLang="en-US" dirty="0" smtClean="0"/>
              <a:t>본문의 대 제목 </a:t>
            </a:r>
            <a:r>
              <a:rPr lang="en-US" altLang="ko-KR" dirty="0" smtClean="0"/>
              <a:t>02</a:t>
            </a:r>
          </a:p>
          <a:p>
            <a:pPr lvl="0"/>
            <a:r>
              <a:rPr lang="ko-KR" altLang="en-US" dirty="0" smtClean="0"/>
              <a:t>본문의 대 제목 </a:t>
            </a:r>
            <a:r>
              <a:rPr lang="en-US" altLang="ko-KR" dirty="0" smtClean="0"/>
              <a:t>03</a:t>
            </a:r>
          </a:p>
          <a:p>
            <a:pPr lvl="0"/>
            <a:r>
              <a:rPr lang="ko-KR" altLang="en-US" dirty="0" smtClean="0"/>
              <a:t>본문의 대 제목 </a:t>
            </a:r>
            <a:r>
              <a:rPr lang="en-US" altLang="ko-KR" dirty="0" smtClean="0"/>
              <a:t>04</a:t>
            </a:r>
          </a:p>
          <a:p>
            <a:pPr lvl="0"/>
            <a:r>
              <a:rPr lang="ko-KR" altLang="en-US" dirty="0" smtClean="0"/>
              <a:t>본문의 대 제목 </a:t>
            </a:r>
            <a:r>
              <a:rPr lang="en-US" altLang="ko-KR" dirty="0" smtClean="0"/>
              <a:t>05</a:t>
            </a:r>
          </a:p>
          <a:p>
            <a:pPr lvl="0"/>
            <a:r>
              <a:rPr lang="ko-KR" altLang="en-US" dirty="0" smtClean="0"/>
              <a:t>별첨자료</a:t>
            </a:r>
          </a:p>
        </p:txBody>
      </p:sp>
    </p:spTree>
    <p:extLst>
      <p:ext uri="{BB962C8B-B14F-4D97-AF65-F5344CB8AC3E}">
        <p14:creationId xmlns:p14="http://schemas.microsoft.com/office/powerpoint/2010/main" val="345976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스타일(국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17600" y="327600"/>
            <a:ext cx="8915400" cy="4001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algn="l">
              <a:defRPr lang="ko-KR" altLang="en-US" sz="2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6419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</a:lstStyle>
          <a:p>
            <a:pPr marL="0" lvl="0" algn="l"/>
            <a:r>
              <a:rPr lang="ko-KR" altLang="en-US" dirty="0" smtClean="0"/>
              <a:t>페이지 제목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B</a:t>
            </a:r>
            <a:r>
              <a:rPr lang="ko-KR" altLang="en-US" dirty="0" smtClean="0"/>
              <a:t> </a:t>
            </a:r>
            <a:r>
              <a:rPr lang="en-US" altLang="ko-KR" dirty="0" smtClean="0"/>
              <a:t>26pt)</a:t>
            </a: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4710970" y="6545556"/>
            <a:ext cx="468397" cy="246221"/>
          </a:xfrm>
          <a:prstGeom prst="rect">
            <a:avLst/>
          </a:prstGeom>
          <a:extLst/>
        </p:spPr>
        <p:txBody>
          <a:bodyPr wrap="none" anchor="ctr">
            <a:spAutoFit/>
          </a:bodyPr>
          <a:lstStyle/>
          <a:p>
            <a:pPr algn="ctr" defTabSz="912813"/>
            <a:fld id="{D937E0E5-A56D-4372-A39D-FA63A08071CF}" type="slidenum">
              <a:rPr lang="en-US" altLang="ko-KR" sz="10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ctr" defTabSz="912813"/>
              <a:t>‹#›</a:t>
            </a:fld>
            <a:r>
              <a:rPr lang="en-US" altLang="ko-KR" sz="1000" b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/6</a:t>
            </a:r>
            <a:endParaRPr lang="en-US" altLang="ko-KR" sz="800" b="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6465168" y="6603718"/>
            <a:ext cx="301692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eaLnBrk="0" hangingPunct="0"/>
            <a:r>
              <a:rPr lang="en-US" altLang="ko-KR" sz="700" b="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2018 Samsung SDS All rights reserved   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417600" y="890250"/>
            <a:ext cx="8915400" cy="6093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914296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lang="en-US" altLang="ko-KR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0" algn="l" defTabSz="914296" rtl="0" eaLnBrk="1" latinLnBrk="1" hangingPunct="1">
              <a:lnSpc>
                <a:spcPct val="110000"/>
              </a:lnSpc>
              <a:spcBef>
                <a:spcPts val="0"/>
              </a:spcBef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0" algn="l" defTabSz="914296" rtl="0" eaLnBrk="1" latinLnBrk="1" hangingPunct="1">
              <a:lnSpc>
                <a:spcPct val="110000"/>
              </a:lnSpc>
              <a:spcBef>
                <a:spcPts val="0"/>
              </a:spcBef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0" algn="l" defTabSz="914296" rtl="0" eaLnBrk="1" latinLnBrk="1" hangingPunct="1">
              <a:lnSpc>
                <a:spcPct val="110000"/>
              </a:lnSpc>
              <a:spcBef>
                <a:spcPts val="0"/>
              </a:spcBef>
              <a:defRPr lang="ko-KR" altLang="en-US" sz="1800" kern="1200" spc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0" algn="l" defTabSz="914296" rtl="0" eaLnBrk="1" latinLnBrk="1" hangingPunct="1">
              <a:lnSpc>
                <a:spcPct val="110000"/>
              </a:lnSpc>
              <a:spcBef>
                <a:spcPts val="0"/>
              </a:spcBef>
              <a:defRPr lang="ko-KR" altLang="en-US" sz="1800" kern="1200" spc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ko-KR" altLang="en-US" dirty="0" smtClean="0"/>
              <a:t>해당 페이지의 핵심적으로 전달하고자 하는 메시지로 구성하며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 내 요약정리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폰트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국문 맑은 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블랙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18pt)</a:t>
            </a:r>
          </a:p>
        </p:txBody>
      </p:sp>
    </p:spTree>
    <p:extLst>
      <p:ext uri="{BB962C8B-B14F-4D97-AF65-F5344CB8AC3E}">
        <p14:creationId xmlns:p14="http://schemas.microsoft.com/office/powerpoint/2010/main" val="12119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전슬로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3873000" y="3154872"/>
            <a:ext cx="2160000" cy="3358174"/>
            <a:chOff x="3873000" y="3154872"/>
            <a:chExt cx="2160000" cy="3358174"/>
          </a:xfrm>
        </p:grpSpPr>
        <p:sp>
          <p:nvSpPr>
            <p:cNvPr id="5" name="내용 개체 틀 27"/>
            <p:cNvSpPr txBox="1">
              <a:spLocks/>
            </p:cNvSpPr>
            <p:nvPr/>
          </p:nvSpPr>
          <p:spPr>
            <a:xfrm>
              <a:off x="4195421" y="6328380"/>
              <a:ext cx="1515159" cy="184666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27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defRPr/>
              </a:pPr>
              <a:r>
                <a:rPr lang="en-US" altLang="ko-KR" sz="1200" b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www.samsungsds.com</a:t>
              </a:r>
              <a:endParaRPr lang="en-US" altLang="ko-KR" sz="1200" b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000" y="3154872"/>
              <a:ext cx="2160000" cy="548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651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8500" y="861395"/>
            <a:ext cx="8787113" cy="76740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4530" y="205738"/>
            <a:ext cx="8214894" cy="469925"/>
          </a:xfrm>
          <a:prstGeom prst="rect">
            <a:avLst/>
          </a:prstGeom>
        </p:spPr>
        <p:txBody>
          <a:bodyPr wrap="none" lIns="0" anchor="ctr" anchorCtr="0">
            <a:noAutofit/>
          </a:bodyPr>
          <a:lstStyle>
            <a:lvl1pPr algn="l">
              <a:defRPr sz="20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sz="quarter" idx="13"/>
          </p:nvPr>
        </p:nvSpPr>
        <p:spPr>
          <a:xfrm>
            <a:off x="6111105" y="188642"/>
            <a:ext cx="3234507" cy="358775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buNone/>
              <a:defRPr sz="1200">
                <a:solidFill>
                  <a:srgbClr val="039BE7"/>
                </a:solidFill>
              </a:defRPr>
            </a:lvl1pPr>
            <a:lvl2pPr algn="r">
              <a:defRPr sz="1200">
                <a:solidFill>
                  <a:srgbClr val="039BE7"/>
                </a:solidFill>
              </a:defRPr>
            </a:lvl2pPr>
            <a:lvl3pPr algn="r">
              <a:defRPr sz="1200">
                <a:solidFill>
                  <a:srgbClr val="039BE7"/>
                </a:solidFill>
              </a:defRPr>
            </a:lvl3pPr>
            <a:lvl4pPr algn="r">
              <a:defRPr sz="1200">
                <a:solidFill>
                  <a:srgbClr val="039BE7"/>
                </a:solidFill>
              </a:defRPr>
            </a:lvl4pPr>
            <a:lvl5pPr algn="r">
              <a:defRPr sz="1200">
                <a:solidFill>
                  <a:srgbClr val="039BE7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Freeform 38"/>
          <p:cNvSpPr/>
          <p:nvPr/>
        </p:nvSpPr>
        <p:spPr>
          <a:xfrm rot="16200000">
            <a:off x="74484" y="386701"/>
            <a:ext cx="576000" cy="108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9255516" y="386700"/>
            <a:ext cx="576000" cy="108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5241032" y="6657947"/>
            <a:ext cx="36004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r" eaLnBrk="0" latinLnBrk="0" hangingPunct="0"/>
            <a:r>
              <a:rPr lang="en-US" altLang="ko-KR" sz="7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700" dirty="0">
                <a:solidFill>
                  <a:prstClr val="black"/>
                </a:solidFill>
              </a:rPr>
              <a:t>© </a:t>
            </a:r>
            <a:r>
              <a:rPr lang="en-US" altLang="ko-KR" sz="700" dirty="0" smtClean="0">
                <a:solidFill>
                  <a:prstClr val="black"/>
                </a:solidFill>
              </a:rPr>
              <a:t>2017 </a:t>
            </a:r>
            <a:r>
              <a:rPr lang="en-US" altLang="ko-KR" sz="700" b="1" dirty="0">
                <a:solidFill>
                  <a:prstClr val="black"/>
                </a:solidFill>
              </a:rPr>
              <a:t>Samsung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700" b="0" baseline="0" dirty="0">
                <a:solidFill>
                  <a:prstClr val="black"/>
                </a:solidFill>
              </a:rPr>
              <a:t> </a:t>
            </a:r>
            <a:r>
              <a:rPr lang="en-US" altLang="ko-KR" sz="700" b="0" baseline="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All </a:t>
            </a:r>
            <a:r>
              <a:rPr lang="en-US" altLang="ko-KR" sz="700" dirty="0">
                <a:solidFill>
                  <a:prstClr val="black"/>
                </a:solidFill>
              </a:rPr>
              <a:t>rights reserved  </a:t>
            </a: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9474833" y="6694275"/>
            <a:ext cx="0" cy="119022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슬라이드 번호 개체 틀 5"/>
          <p:cNvSpPr txBox="1">
            <a:spLocks/>
          </p:cNvSpPr>
          <p:nvPr userDrawn="1"/>
        </p:nvSpPr>
        <p:spPr>
          <a:xfrm>
            <a:off x="9093508" y="6662180"/>
            <a:ext cx="43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F48F6-0499-4B03-AA7D-07684E694064}" type="slidenum">
              <a:rPr lang="ko-KR" altLang="en-US" sz="1000" kern="1200" noProof="0" smtClean="0">
                <a:solidFill>
                  <a:srgbClr val="039BE7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kern="1200" noProof="0" dirty="0">
              <a:solidFill>
                <a:srgbClr val="039BE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슬라이드 번호 개체 틀 5"/>
          <p:cNvSpPr txBox="1">
            <a:spLocks/>
          </p:cNvSpPr>
          <p:nvPr userDrawn="1"/>
        </p:nvSpPr>
        <p:spPr>
          <a:xfrm>
            <a:off x="9429485" y="6659231"/>
            <a:ext cx="43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200" noProof="0" dirty="0" smtClean="0">
                <a:solidFill>
                  <a:srgbClr val="039BE7"/>
                </a:solidFill>
                <a:latin typeface="+mn-lt"/>
                <a:ea typeface="+mn-ea"/>
                <a:cs typeface="+mn-cs"/>
              </a:rPr>
              <a:t>60</a:t>
            </a:r>
            <a:endParaRPr lang="ko-KR" altLang="en-US" sz="1000" kern="1200" noProof="0" dirty="0">
              <a:solidFill>
                <a:srgbClr val="039BE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58501" y="1844679"/>
            <a:ext cx="3060133" cy="805349"/>
          </a:xfrm>
          <a:prstGeom prst="rect">
            <a:avLst/>
          </a:prstGeom>
        </p:spPr>
        <p:txBody>
          <a:bodyPr wrap="square" lIns="0" rIns="0">
            <a:noAutofit/>
          </a:bodyPr>
          <a:lstStyle>
            <a:lvl1pPr marL="177800" indent="-1778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SzPct val="130000"/>
              <a:buFont typeface="Arial" pitchFamily="34" charset="0"/>
              <a:buChar char="•"/>
              <a:defRPr sz="1400" b="1"/>
            </a:lvl1pPr>
            <a:lvl2pPr marL="395288" indent="-128588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맑은 고딕" pitchFamily="50" charset="-127"/>
              <a:buChar char="-"/>
              <a:defRPr sz="1200"/>
            </a:lvl2pPr>
            <a:lvl3pPr marL="747713" indent="-125413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§"/>
              <a:defRPr sz="12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990859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 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8500" y="861393"/>
            <a:ext cx="8787113" cy="76740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3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4530" y="205737"/>
            <a:ext cx="8214894" cy="469925"/>
          </a:xfrm>
          <a:prstGeom prst="rect">
            <a:avLst/>
          </a:prstGeom>
        </p:spPr>
        <p:txBody>
          <a:bodyPr wrap="none" lIns="0" anchor="ctr" anchorCtr="0">
            <a:noAutofit/>
          </a:bodyPr>
          <a:lstStyle>
            <a:lvl1pPr algn="l">
              <a:defRPr sz="2800" b="1" cap="none">
                <a:solidFill>
                  <a:schemeClr val="accent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Freeform 38"/>
          <p:cNvSpPr/>
          <p:nvPr/>
        </p:nvSpPr>
        <p:spPr>
          <a:xfrm rot="16200000">
            <a:off x="74484" y="386700"/>
            <a:ext cx="576000" cy="108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Freeform 38"/>
          <p:cNvSpPr/>
          <p:nvPr/>
        </p:nvSpPr>
        <p:spPr>
          <a:xfrm rot="5400000" flipH="1">
            <a:off x="9255516" y="386699"/>
            <a:ext cx="576000" cy="108000"/>
          </a:xfrm>
          <a:custGeom>
            <a:avLst/>
            <a:gdLst>
              <a:gd name="connsiteX0" fmla="*/ 0 w 3679825"/>
              <a:gd name="connsiteY0" fmla="*/ 158750 h 158750"/>
              <a:gd name="connsiteX1" fmla="*/ 0 w 3679825"/>
              <a:gd name="connsiteY1" fmla="*/ 0 h 158750"/>
              <a:gd name="connsiteX2" fmla="*/ 3679825 w 3679825"/>
              <a:gd name="connsiteY2" fmla="*/ 0 h 158750"/>
              <a:gd name="connsiteX3" fmla="*/ 3679825 w 3679825"/>
              <a:gd name="connsiteY3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9825" h="158750">
                <a:moveTo>
                  <a:pt x="0" y="158750"/>
                </a:moveTo>
                <a:lnTo>
                  <a:pt x="0" y="0"/>
                </a:lnTo>
                <a:lnTo>
                  <a:pt x="3679825" y="0"/>
                </a:lnTo>
                <a:lnTo>
                  <a:pt x="3679825" y="158750"/>
                </a:lnTo>
              </a:path>
            </a:pathLst>
          </a:custGeom>
          <a:ln w="76200" cap="flat" cmpd="sng" algn="ctr">
            <a:solidFill>
              <a:srgbClr val="009CE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 userDrawn="1"/>
        </p:nvSpPr>
        <p:spPr bwMode="auto">
          <a:xfrm>
            <a:off x="5241032" y="6657945"/>
            <a:ext cx="36004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algn="r" eaLnBrk="0" latinLnBrk="0" hangingPunct="0"/>
            <a:r>
              <a:rPr lang="en-US" altLang="ko-KR" sz="700" dirty="0" smtClean="0">
                <a:solidFill>
                  <a:prstClr val="black"/>
                </a:solidFill>
              </a:rPr>
              <a:t>Copyright </a:t>
            </a:r>
            <a:r>
              <a:rPr lang="en-US" altLang="ko-KR" sz="700" dirty="0">
                <a:solidFill>
                  <a:prstClr val="black"/>
                </a:solidFill>
              </a:rPr>
              <a:t>© </a:t>
            </a:r>
            <a:r>
              <a:rPr lang="en-US" altLang="ko-KR" sz="700" dirty="0" smtClean="0">
                <a:solidFill>
                  <a:prstClr val="black"/>
                </a:solidFill>
              </a:rPr>
              <a:t>2017 </a:t>
            </a:r>
            <a:r>
              <a:rPr lang="en-US" altLang="ko-KR" sz="700" b="1" dirty="0">
                <a:solidFill>
                  <a:prstClr val="black"/>
                </a:solidFill>
              </a:rPr>
              <a:t>Samsung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prstClr val="black"/>
                </a:solidFill>
              </a:rPr>
              <a:t>SDS</a:t>
            </a:r>
            <a:r>
              <a:rPr lang="en-US" altLang="ko-KR" sz="700" b="0" baseline="0" dirty="0">
                <a:solidFill>
                  <a:prstClr val="black"/>
                </a:solidFill>
              </a:rPr>
              <a:t> </a:t>
            </a:r>
            <a:r>
              <a:rPr lang="en-US" altLang="ko-KR" sz="700" b="0" baseline="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All </a:t>
            </a:r>
            <a:r>
              <a:rPr lang="en-US" altLang="ko-KR" sz="700" dirty="0">
                <a:solidFill>
                  <a:prstClr val="black"/>
                </a:solidFill>
              </a:rPr>
              <a:t>rights </a:t>
            </a:r>
            <a:r>
              <a:rPr lang="en-US" altLang="ko-KR" sz="700" dirty="0" smtClean="0">
                <a:solidFill>
                  <a:prstClr val="black"/>
                </a:solidFill>
              </a:rPr>
              <a:t>reserved</a:t>
            </a:r>
            <a:endParaRPr lang="en-US" altLang="ko-KR" sz="700" dirty="0">
              <a:solidFill>
                <a:prstClr val="black"/>
              </a:solidFill>
            </a:endParaRP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9474833" y="6690481"/>
            <a:ext cx="0" cy="119022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슬라이드 번호 개체 틀 5"/>
          <p:cNvSpPr txBox="1">
            <a:spLocks/>
          </p:cNvSpPr>
          <p:nvPr userDrawn="1"/>
        </p:nvSpPr>
        <p:spPr>
          <a:xfrm>
            <a:off x="9093508" y="6656392"/>
            <a:ext cx="43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F48F6-0499-4B03-AA7D-07684E694064}" type="slidenum">
              <a:rPr lang="ko-KR" altLang="en-US" sz="1000" kern="1200" noProof="0" smtClean="0">
                <a:solidFill>
                  <a:srgbClr val="039BE7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kern="1200" noProof="0">
              <a:solidFill>
                <a:srgbClr val="039BE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슬라이드 번호 개체 틀 5"/>
          <p:cNvSpPr txBox="1">
            <a:spLocks/>
          </p:cNvSpPr>
          <p:nvPr userDrawn="1"/>
        </p:nvSpPr>
        <p:spPr>
          <a:xfrm>
            <a:off x="9429485" y="6656392"/>
            <a:ext cx="432000" cy="18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200" noProof="0" dirty="0" smtClean="0">
                <a:solidFill>
                  <a:srgbClr val="039BE7"/>
                </a:solidFill>
                <a:latin typeface="+mn-lt"/>
                <a:ea typeface="+mn-ea"/>
                <a:cs typeface="+mn-cs"/>
              </a:rPr>
              <a:t>5</a:t>
            </a:r>
            <a:endParaRPr lang="ko-KR" altLang="en-US" sz="1000" kern="1200" noProof="0" dirty="0">
              <a:solidFill>
                <a:srgbClr val="039BE7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/>
          </p:nvPr>
        </p:nvSpPr>
        <p:spPr>
          <a:xfrm>
            <a:off x="558500" y="1844677"/>
            <a:ext cx="8787112" cy="805349"/>
          </a:xfrm>
          <a:prstGeom prst="rect">
            <a:avLst/>
          </a:prstGeom>
        </p:spPr>
        <p:txBody>
          <a:bodyPr wrap="square" lIns="0" rIns="0">
            <a:noAutofit/>
          </a:bodyPr>
          <a:lstStyle>
            <a:lvl1pPr marL="177800" indent="-177800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SzPct val="130000"/>
              <a:buFont typeface="Arial" pitchFamily="34" charset="0"/>
              <a:buChar char="•"/>
              <a:defRPr sz="1800" b="1"/>
            </a:lvl1pPr>
            <a:lvl2pPr marL="395288" indent="-128588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맑은 고딕" pitchFamily="50" charset="-127"/>
              <a:buChar char="-"/>
              <a:defRPr sz="1600"/>
            </a:lvl2pPr>
            <a:lvl3pPr marL="747713" indent="-125413">
              <a:lnSpc>
                <a:spcPct val="130000"/>
              </a:lnSpc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§"/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98782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2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65" r:id="rId2"/>
    <p:sldLayoutId id="2147483958" r:id="rId3"/>
    <p:sldLayoutId id="2147483964" r:id="rId4"/>
    <p:sldLayoutId id="2147483960" r:id="rId5"/>
    <p:sldLayoutId id="2147483966" r:id="rId6"/>
    <p:sldLayoutId id="214748396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296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1" indent="-342861" algn="l" defTabSz="914296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defTabSz="914296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4" algn="l" defTabSz="914296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defTabSz="914296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Word___1.doc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884548" y="5078167"/>
            <a:ext cx="2240698" cy="2154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2018. 03. 27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6"/>
          </p:nvPr>
        </p:nvSpPr>
        <p:spPr>
          <a:xfrm>
            <a:off x="884548" y="5348245"/>
            <a:ext cx="2240698" cy="276999"/>
          </a:xfrm>
        </p:spPr>
        <p:txBody>
          <a:bodyPr/>
          <a:lstStyle/>
          <a:p>
            <a:r>
              <a:rPr lang="ko-KR" altLang="en-US" sz="1600" dirty="0" smtClean="0"/>
              <a:t>코드품질그룹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39246" y="2404336"/>
            <a:ext cx="339367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ko-KR" altLang="en-US" sz="32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클린코드</a:t>
            </a: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확산을</a:t>
            </a:r>
            <a:endParaRPr lang="en-US" altLang="ko-KR" sz="32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1200"/>
              </a:spcAft>
            </a:pPr>
            <a:r>
              <a:rPr lang="ko-KR" altLang="en-US" sz="3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워크샵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4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‘2017 </a:t>
            </a:r>
            <a:r>
              <a:rPr lang="ko-KR" altLang="en-US" dirty="0" err="1" smtClean="0"/>
              <a:t>클린코드</a:t>
            </a:r>
            <a:r>
              <a:rPr lang="ko-KR" altLang="en-US" dirty="0" smtClean="0"/>
              <a:t> 교육 수행내역</a:t>
            </a:r>
            <a:endParaRPr lang="ko-KR" altLang="en-US" dirty="0"/>
          </a:p>
        </p:txBody>
      </p:sp>
      <p:sp>
        <p:nvSpPr>
          <p:cNvPr id="190" name="텍스트 개체 틀 1"/>
          <p:cNvSpPr>
            <a:spLocks noGrp="1"/>
          </p:cNvSpPr>
          <p:nvPr>
            <p:ph idx="10"/>
          </p:nvPr>
        </p:nvSpPr>
        <p:spPr>
          <a:xfrm>
            <a:off x="417600" y="890250"/>
            <a:ext cx="8915400" cy="1026582"/>
          </a:xfrm>
          <a:noFill/>
          <a:ln>
            <a:miter lim="800000"/>
            <a:headEnd/>
            <a:tailEnd/>
          </a:ln>
        </p:spPr>
        <p:txBody>
          <a:bodyPr vert="horz" lIns="36000" tIns="36000" rIns="36000" bIns="36000" rtlCol="0" anchor="t" anchorCtr="0">
            <a:noAutofit/>
          </a:bodyPr>
          <a:lstStyle/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en-US" altLang="ko-KR" kern="0" dirty="0" smtClean="0">
                <a:solidFill>
                  <a:srgbClr val="000000"/>
                </a:solidFill>
              </a:rPr>
              <a:t>2017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년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7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월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3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일부터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9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월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27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일까지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3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일 과정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17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차수 수행</a:t>
            </a: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교육수강생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: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개발실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208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名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전자솔루션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ICTO 8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名</a:t>
            </a: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인프라사업부는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2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일 과정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8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개 차수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130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명 별도 교육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(8.7 ~ 10.13)</a:t>
            </a:r>
          </a:p>
          <a:p>
            <a:pPr algn="r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</a:pPr>
            <a:r>
              <a:rPr kumimoji="1" lang="en-US" altLang="ko-KR" sz="1200" kern="0" dirty="0" smtClean="0">
                <a:solidFill>
                  <a:srgbClr val="000000"/>
                </a:solidFill>
              </a:rPr>
              <a:t>※ 2018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년 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IT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혁신 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41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名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(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거제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17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명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수원 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14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명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기흥 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10</a:t>
            </a:r>
            <a:r>
              <a:rPr kumimoji="1" lang="ko-KR" altLang="en-US" sz="1200" kern="0" dirty="0" smtClean="0">
                <a:solidFill>
                  <a:srgbClr val="000000"/>
                </a:solidFill>
              </a:rPr>
              <a:t>명</a:t>
            </a:r>
            <a:r>
              <a:rPr kumimoji="1" lang="en-US" altLang="ko-KR" sz="1200" kern="0" dirty="0" smtClean="0">
                <a:solidFill>
                  <a:srgbClr val="000000"/>
                </a:solidFill>
              </a:rPr>
              <a:t>)</a:t>
            </a:r>
            <a:endParaRPr kumimoji="1" lang="en-US" altLang="ko-KR" sz="1200" kern="0" dirty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en-US" altLang="ko-KR" kern="0" dirty="0" smtClean="0">
                <a:solidFill>
                  <a:srgbClr val="000000"/>
                </a:solidFill>
              </a:rPr>
              <a:t>2017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년 과정만족도</a:t>
            </a: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endParaRPr kumimoji="1" lang="en-US" altLang="ko-KR" kern="0" dirty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en-US" altLang="ko-KR" kern="0" dirty="0" smtClean="0">
                <a:solidFill>
                  <a:srgbClr val="000000"/>
                </a:solidFill>
              </a:rPr>
              <a:t>2017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년 수료현황</a:t>
            </a:r>
            <a:endParaRPr kumimoji="1" lang="en-US" altLang="ko-KR" kern="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7381"/>
              </p:ext>
            </p:extLst>
          </p:nvPr>
        </p:nvGraphicFramePr>
        <p:xfrm>
          <a:off x="738505" y="2527910"/>
          <a:ext cx="8424936" cy="68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546"/>
                <a:gridCol w="1404461"/>
                <a:gridCol w="1404461"/>
                <a:gridCol w="1403546"/>
                <a:gridCol w="1404461"/>
                <a:gridCol w="1404461"/>
              </a:tblGrid>
              <a:tr h="33018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총점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강사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내용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100" kern="0">
                          <a:effectLst/>
                        </a:rPr>
                        <a:t>학습보조자료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운영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5488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95.7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76.9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97.8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93.1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95.1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97.0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199683"/>
              </p:ext>
            </p:extLst>
          </p:nvPr>
        </p:nvGraphicFramePr>
        <p:xfrm>
          <a:off x="738505" y="3609020"/>
          <a:ext cx="8424936" cy="2931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360"/>
                <a:gridCol w="1721470"/>
                <a:gridCol w="1721470"/>
                <a:gridCol w="1722318"/>
                <a:gridCol w="1722318"/>
              </a:tblGrid>
              <a:tr h="33845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사업부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팀명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입과인원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수료인원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13055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개발센터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개발</a:t>
                      </a:r>
                      <a:r>
                        <a:rPr lang="en-US" sz="1300" kern="0">
                          <a:effectLst/>
                        </a:rPr>
                        <a:t>1</a:t>
                      </a:r>
                      <a:r>
                        <a:rPr lang="ko-KR" sz="1300" kern="0">
                          <a:effectLst/>
                        </a:rPr>
                        <a:t>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개발</a:t>
                      </a:r>
                      <a:r>
                        <a:rPr lang="en-US" sz="1300" kern="0">
                          <a:effectLst/>
                        </a:rPr>
                        <a:t>2</a:t>
                      </a:r>
                      <a:r>
                        <a:rPr lang="ko-KR" sz="1300" kern="0">
                          <a:effectLst/>
                        </a:rPr>
                        <a:t>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개발</a:t>
                      </a:r>
                      <a:r>
                        <a:rPr lang="en-US" sz="1300" kern="0">
                          <a:effectLst/>
                        </a:rPr>
                        <a:t>1</a:t>
                      </a:r>
                      <a:r>
                        <a:rPr lang="ko-KR" sz="1300" kern="0">
                          <a:effectLst/>
                        </a:rPr>
                        <a:t>그룹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개발</a:t>
                      </a:r>
                      <a:r>
                        <a:rPr lang="en-US" sz="1300" kern="0">
                          <a:effectLst/>
                        </a:rPr>
                        <a:t>2</a:t>
                      </a:r>
                      <a:r>
                        <a:rPr lang="ko-KR" sz="1300" kern="0">
                          <a:effectLst/>
                        </a:rPr>
                        <a:t>그룹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운영팀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개발혁신팀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4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공통실행팀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33845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ICTO </a:t>
                      </a:r>
                      <a:r>
                        <a:rPr lang="ko-KR" sz="1300" kern="0">
                          <a:effectLst/>
                        </a:rPr>
                        <a:t>사업부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>
                          <a:effectLst/>
                        </a:rPr>
                        <a:t>전자솔루션</a:t>
                      </a:r>
                      <a:r>
                        <a:rPr lang="en-US" sz="1300" kern="0">
                          <a:effectLst/>
                        </a:rPr>
                        <a:t>ICTO</a:t>
                      </a:r>
                      <a:r>
                        <a:rPr lang="ko-KR" sz="1300" kern="0">
                          <a:effectLst/>
                        </a:rPr>
                        <a:t>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  <a:tr h="248920">
                <a:tc grid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300" kern="0" dirty="0">
                          <a:effectLst/>
                        </a:rPr>
                        <a:t>계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218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216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1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워크샵</a:t>
            </a:r>
            <a:r>
              <a:rPr lang="ko-KR" altLang="en-US" dirty="0" smtClean="0"/>
              <a:t> 수행 절차</a:t>
            </a:r>
            <a:endParaRPr lang="ko-KR" altLang="en-US" dirty="0"/>
          </a:p>
        </p:txBody>
      </p:sp>
      <p:sp>
        <p:nvSpPr>
          <p:cNvPr id="190" name="텍스트 개체 틀 1"/>
          <p:cNvSpPr>
            <a:spLocks noGrp="1"/>
          </p:cNvSpPr>
          <p:nvPr>
            <p:ph idx="10"/>
          </p:nvPr>
        </p:nvSpPr>
        <p:spPr>
          <a:xfrm>
            <a:off x="417600" y="890250"/>
            <a:ext cx="8915400" cy="1026582"/>
          </a:xfrm>
          <a:noFill/>
          <a:ln>
            <a:miter lim="800000"/>
            <a:headEnd/>
            <a:tailEnd/>
          </a:ln>
        </p:spPr>
        <p:txBody>
          <a:bodyPr vert="horz" lIns="36000" tIns="36000" rIns="36000" bIns="36000" rtlCol="0" anchor="t" anchorCtr="0">
            <a:noAutofit/>
          </a:bodyPr>
          <a:lstStyle/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err="1" smtClean="0">
                <a:solidFill>
                  <a:srgbClr val="000000"/>
                </a:solidFill>
              </a:rPr>
              <a:t>클린코드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확산을 위한 아이디어 찾기</a:t>
            </a: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en-US" altLang="ko-KR" kern="0" dirty="0" smtClean="0">
                <a:solidFill>
                  <a:srgbClr val="000000"/>
                </a:solidFill>
              </a:rPr>
              <a:t>Design Thinking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의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empathize(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공감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)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와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ideate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과정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(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발상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)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의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Activity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각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1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개씩 수행</a:t>
            </a:r>
            <a:endParaRPr kumimoji="1" lang="en-US" altLang="ko-KR" kern="0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devops.sdsdev.co.kr/confluence/download/attachments/34520123/image2017-12-14_13-24-26.png?version=1&amp;modificationDate=151322610700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39" y="1822880"/>
            <a:ext cx="69818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vops.sdsdev.co.kr/confluence/download/attachments/34520123/image2017-12-14_13-25-12.png?version=1&amp;modificationDate=1513226107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48" y="4205064"/>
            <a:ext cx="69818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35448" y="5373216"/>
            <a:ext cx="134128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79764" y="4833156"/>
            <a:ext cx="1341288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개발자들의 </a:t>
            </a:r>
            <a:r>
              <a:rPr lang="en-US" altLang="ko-KR" dirty="0" smtClean="0"/>
              <a:t>VOC </a:t>
            </a:r>
            <a:r>
              <a:rPr lang="ko-KR" altLang="en-US" dirty="0" smtClean="0"/>
              <a:t>확인하기</a:t>
            </a:r>
            <a:endParaRPr lang="ko-KR" altLang="en-US" dirty="0"/>
          </a:p>
        </p:txBody>
      </p:sp>
      <p:sp>
        <p:nvSpPr>
          <p:cNvPr id="190" name="텍스트 개체 틀 1"/>
          <p:cNvSpPr>
            <a:spLocks noGrp="1"/>
          </p:cNvSpPr>
          <p:nvPr>
            <p:ph idx="10"/>
          </p:nvPr>
        </p:nvSpPr>
        <p:spPr>
          <a:xfrm>
            <a:off x="417600" y="890250"/>
            <a:ext cx="8915400" cy="1026582"/>
          </a:xfrm>
          <a:noFill/>
          <a:ln>
            <a:miter lim="800000"/>
            <a:headEnd/>
            <a:tailEnd/>
          </a:ln>
        </p:spPr>
        <p:txBody>
          <a:bodyPr vert="horz" lIns="36000" tIns="36000" rIns="36000" bIns="36000" rtlCol="0" anchor="t" anchorCtr="0">
            <a:noAutofit/>
          </a:bodyPr>
          <a:lstStyle/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교육 중 기억에 남는 내용이나 활동</a:t>
            </a: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교육 수강 후 마음가짐의 변화</a:t>
            </a:r>
            <a:endParaRPr kumimoji="1" lang="en-US" altLang="ko-KR" kern="0" dirty="0" smtClean="0">
              <a:solidFill>
                <a:srgbClr val="000000"/>
              </a:solidFill>
            </a:endParaRP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배운 내용을 현장에 적용하려면 어떤 노력이 필요할까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err="1" smtClean="0">
                <a:solidFill>
                  <a:srgbClr val="000000"/>
                </a:solidFill>
              </a:rPr>
              <a:t>클린코드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현장 적용에 어려운 점은 무엇인가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err="1" smtClean="0">
                <a:solidFill>
                  <a:srgbClr val="000000"/>
                </a:solidFill>
              </a:rPr>
              <a:t>클린코드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현장 지원의 어려움을 해결하기 위하여 지원이 필요한 부분은 무엇인가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?</a:t>
            </a:r>
            <a:endParaRPr kumimoji="1" lang="en-US" altLang="ko-KR" kern="0" dirty="0">
              <a:solidFill>
                <a:srgbClr val="000000"/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74843"/>
              </p:ext>
            </p:extLst>
          </p:nvPr>
        </p:nvGraphicFramePr>
        <p:xfrm>
          <a:off x="632520" y="3501008"/>
          <a:ext cx="2844316" cy="246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문서" showAsIcon="1" r:id="rId4" imgW="914400" imgH="792360" progId="Word.Document.12">
                  <p:embed/>
                </p:oleObj>
              </mc:Choice>
              <mc:Fallback>
                <p:oleObj name="문서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520" y="3501008"/>
                        <a:ext cx="2844316" cy="246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조별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정하기</a:t>
            </a:r>
            <a:r>
              <a:rPr lang="en-US" altLang="ko-KR" dirty="0" smtClean="0"/>
              <a:t>(5M)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2520" y="87271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작성이 어려움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분량이 많음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장애에 대한 우려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돌아가는 소스에 대한 변경 부담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리팩토링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지식 부족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조직과의 갈등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인식부족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관리자의 시각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성과로 이어지지 않음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7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‘Activity1 – To</a:t>
            </a:r>
            <a:r>
              <a:rPr lang="ko-KR" altLang="en-US" dirty="0" smtClean="0"/>
              <a:t> </a:t>
            </a:r>
            <a:r>
              <a:rPr lang="en-US" altLang="ko-KR" dirty="0" smtClean="0"/>
              <a:t>know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List(30M,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 20M)</a:t>
            </a:r>
            <a:endParaRPr lang="ko-KR" altLang="en-US" dirty="0"/>
          </a:p>
        </p:txBody>
      </p:sp>
      <p:sp>
        <p:nvSpPr>
          <p:cNvPr id="4" name="텍스트 개체 틀 1"/>
          <p:cNvSpPr>
            <a:spLocks noGrp="1"/>
          </p:cNvSpPr>
          <p:nvPr>
            <p:ph idx="10"/>
          </p:nvPr>
        </p:nvSpPr>
        <p:spPr>
          <a:xfrm>
            <a:off x="417600" y="890250"/>
            <a:ext cx="8915400" cy="1026582"/>
          </a:xfrm>
          <a:noFill/>
          <a:ln>
            <a:miter lim="800000"/>
            <a:headEnd/>
            <a:tailEnd/>
          </a:ln>
        </p:spPr>
        <p:txBody>
          <a:bodyPr vert="horz" lIns="36000" tIns="36000" rIns="36000" bIns="36000" rtlCol="0" anchor="t" anchorCtr="0">
            <a:noAutofit/>
          </a:bodyPr>
          <a:lstStyle/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en-US" altLang="ko-KR" kern="0" dirty="0" smtClean="0">
                <a:solidFill>
                  <a:srgbClr val="000000"/>
                </a:solidFill>
              </a:rPr>
              <a:t>VOC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를 분석하여 각자 알고 </a:t>
            </a:r>
            <a:r>
              <a:rPr kumimoji="1" lang="ko-KR" altLang="en-US" kern="0" dirty="0" err="1" smtClean="0">
                <a:solidFill>
                  <a:srgbClr val="000000"/>
                </a:solidFill>
              </a:rPr>
              <a:t>있는것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잘 모르는 것과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무엇을 원하는지를 공유합니다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err="1" smtClean="0">
                <a:solidFill>
                  <a:srgbClr val="000000"/>
                </a:solidFill>
              </a:rPr>
              <a:t>포스트잇을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붙이면서 이미 다른 팀원이 공유한 비슷한 내용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혹은 </a:t>
            </a:r>
            <a:r>
              <a:rPr kumimoji="1" lang="ko-KR" altLang="en-US" kern="0" dirty="0" err="1" smtClean="0">
                <a:solidFill>
                  <a:srgbClr val="000000"/>
                </a:solidFill>
              </a:rPr>
              <a:t>테마별로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묶을 수 있는 내용은 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Grouping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합니다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작성사례</a:t>
            </a:r>
            <a:endParaRPr kumimoji="1" lang="en-US" altLang="ko-KR" kern="0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12" y="2348880"/>
            <a:ext cx="9325036" cy="31030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64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‘Activity2 – Idea Seed Card(30M,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 20M)</a:t>
            </a:r>
            <a:endParaRPr lang="ko-KR" altLang="en-US" dirty="0"/>
          </a:p>
        </p:txBody>
      </p:sp>
      <p:sp>
        <p:nvSpPr>
          <p:cNvPr id="4" name="텍스트 개체 틀 1"/>
          <p:cNvSpPr>
            <a:spLocks noGrp="1"/>
          </p:cNvSpPr>
          <p:nvPr>
            <p:ph idx="10"/>
          </p:nvPr>
        </p:nvSpPr>
        <p:spPr>
          <a:xfrm>
            <a:off x="417600" y="890250"/>
            <a:ext cx="8915400" cy="1026582"/>
          </a:xfrm>
          <a:noFill/>
          <a:ln>
            <a:miter lim="800000"/>
            <a:headEnd/>
            <a:tailEnd/>
          </a:ln>
        </p:spPr>
        <p:txBody>
          <a:bodyPr vert="horz" lIns="36000" tIns="36000" rIns="36000" bIns="36000" rtlCol="0" anchor="t" anchorCtr="0">
            <a:noAutofit/>
          </a:bodyPr>
          <a:lstStyle/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아이디어를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도출하고 배경 및 근거에 대하여 구성원간의 </a:t>
            </a:r>
            <a:r>
              <a:rPr kumimoji="1" lang="ko-KR" altLang="en-US" kern="0" dirty="0">
                <a:solidFill>
                  <a:srgbClr val="000000"/>
                </a:solidFill>
              </a:rPr>
              <a:t>토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론을 실시하고 생각을 가다듬는 과정을 통해 아이디어를 구체화하기 위한 기반을 마련합니다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서비스 아이디어의 </a:t>
            </a:r>
            <a:r>
              <a:rPr kumimoji="1" lang="ko-KR" altLang="en-US" kern="0" dirty="0" err="1" smtClean="0">
                <a:solidFill>
                  <a:srgbClr val="000000"/>
                </a:solidFill>
              </a:rPr>
              <a:t>컨셉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제목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err="1" smtClean="0">
                <a:solidFill>
                  <a:srgbClr val="000000"/>
                </a:solidFill>
              </a:rPr>
              <a:t>개락적인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설명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err="1" smtClean="0">
                <a:solidFill>
                  <a:srgbClr val="000000"/>
                </a:solidFill>
              </a:rPr>
              <a:t>컨셉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 스케치를 수행합니다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서비스의 사용자 측면과 사업측면의 가치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, </a:t>
            </a:r>
            <a:r>
              <a:rPr kumimoji="1" lang="ko-KR" altLang="en-US" kern="0" dirty="0" smtClean="0">
                <a:solidFill>
                  <a:srgbClr val="000000"/>
                </a:solidFill>
              </a:rPr>
              <a:t>서비스 구현시의 고려사항을 적습니다</a:t>
            </a:r>
            <a:r>
              <a:rPr kumimoji="1" lang="en-US" altLang="ko-KR" kern="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 defTabSz="384175" eaLnBrk="0" fontAlgn="base" latinLnBrk="0" hangingPunct="0">
              <a:spcBef>
                <a:spcPct val="10000"/>
              </a:spcBef>
              <a:spcAft>
                <a:spcPct val="10000"/>
              </a:spcAft>
              <a:buClr>
                <a:srgbClr val="000066"/>
              </a:buClr>
              <a:buSzPct val="120000"/>
              <a:buFont typeface="Arial" panose="020B0604020202020204" pitchFamily="34" charset="0"/>
              <a:buChar char="•"/>
            </a:pPr>
            <a:r>
              <a:rPr kumimoji="1" lang="ko-KR" altLang="en-US" kern="0" dirty="0" smtClean="0">
                <a:solidFill>
                  <a:srgbClr val="000000"/>
                </a:solidFill>
              </a:rPr>
              <a:t>작성양식</a:t>
            </a:r>
            <a:endParaRPr kumimoji="1" lang="en-US" altLang="ko-KR" kern="0" dirty="0">
              <a:solidFill>
                <a:srgbClr val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52" y="2528900"/>
            <a:ext cx="6033120" cy="405935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1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문서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0D996D5B674C4386830A6AB0E50984" ma:contentTypeVersion="0" ma:contentTypeDescription="새 문서를 만듭니다." ma:contentTypeScope="" ma:versionID="a166825e3373d96581aa46038a4cd7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56550-B094-4ABA-846C-47B3875BCF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225471-7C69-49CC-95EB-8C94F25B4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2C52DB-E9E3-46CD-811C-803D077AD9CA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22712</TotalTime>
  <Words>363</Words>
  <Application>Microsoft Office PowerPoint</Application>
  <PresentationFormat>A4 용지(210x297mm)</PresentationFormat>
  <Paragraphs>81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굴림</vt:lpstr>
      <vt:lpstr>Arial</vt:lpstr>
      <vt:lpstr>나눔고딕 ExtraBold</vt:lpstr>
      <vt:lpstr>맑은 고딕</vt:lpstr>
      <vt:lpstr>나눔고딕</vt:lpstr>
      <vt:lpstr>Times New Roman</vt:lpstr>
      <vt:lpstr>Wingdings</vt:lpstr>
      <vt:lpstr>Segoe UI</vt:lpstr>
      <vt:lpstr>문서템플릿</vt:lpstr>
      <vt:lpstr>문서</vt:lpstr>
      <vt:lpstr>PowerPoint 프레젠테이션</vt:lpstr>
      <vt:lpstr>‘2017 클린코드 교육 수행내역</vt:lpstr>
      <vt:lpstr>‘워크샵 수행 절차</vt:lpstr>
      <vt:lpstr>‘개발자들의 VOC 확인하기</vt:lpstr>
      <vt:lpstr>‘조별 주제 정하기(5M)</vt:lpstr>
      <vt:lpstr>‘Activity1 – To know List(30M, 발표 20M)</vt:lpstr>
      <vt:lpstr>‘Activity2 – Idea Seed Card(30M, 발표 20M)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prof</dc:creator>
  <cp:lastModifiedBy>SDS</cp:lastModifiedBy>
  <cp:revision>1372</cp:revision>
  <cp:lastPrinted>2016-03-25T00:57:59Z</cp:lastPrinted>
  <dcterms:created xsi:type="dcterms:W3CDTF">2013-11-13T01:08:07Z</dcterms:created>
  <dcterms:modified xsi:type="dcterms:W3CDTF">2018-03-27T06:48:06Z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0x0101003F0D996D5B674C4386830A6AB0E50984</vt:lpwstr>
  </property>
  <property fmtid="{D5CDD505-2E9C-101B-9397-08002B2CF9AE}" pid="3" name="NSCPROP_SA">
    <vt:lpwstr>\\70.50.164.15\work_d1_4\Sales Material\▶ Guide ◀\PPT\[2016] Sales Material SM_PPT\★2016년 Sales Material Renewal_Kor .pptx</vt:lpwstr>
  </property>
  <property fmtid="{5C58129F-E5B8-477A-9B38-B3E54BFA04C8}" pid="2">
    <vt:lpwstr>A2265D46B23E86417CDAB57A7F05BAAEADCBBC752B73D54DA3E9536622969EE5</vt:lpwstr>
  </property>
</Properties>
</file>