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5" r:id="rId5"/>
    <p:sldId id="287" r:id="rId6"/>
    <p:sldId id="291" r:id="rId7"/>
    <p:sldId id="288" r:id="rId8"/>
    <p:sldId id="289" r:id="rId9"/>
    <p:sldId id="294" r:id="rId10"/>
    <p:sldId id="286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41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7404-6C72-4B92-BD98-CC5D3940ED9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F8155-1C1C-405C-97DA-C58D75D7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8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Medical </a:t>
            </a:r>
            <a:r>
              <a:rPr lang="en-US" sz="3600" dirty="0">
                <a:solidFill>
                  <a:schemeClr val="tx1"/>
                </a:solidFill>
              </a:rPr>
              <a:t>Store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TEAM FALCON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1D05D-00A7-4580-9FF8-F66909856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51" y="403061"/>
            <a:ext cx="1246567" cy="1229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44986-7CD4-49B6-9257-0CA9D3945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5" y="1282831"/>
            <a:ext cx="2622108" cy="4279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CCDA-A132-46A5-BDBC-37D60209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Name: FALCON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C906-772C-433F-BDCE-8FEDC7A2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Group Leader	: TENG Chansopanha	ID: e20201711</a:t>
            </a:r>
          </a:p>
          <a:p>
            <a:pPr marL="201168" lvl="1" indent="0">
              <a:buNone/>
            </a:pPr>
            <a:r>
              <a:rPr lang="en-US" dirty="0"/>
              <a:t>Group Member	: TANG </a:t>
            </a:r>
            <a:r>
              <a:rPr lang="en-US" dirty="0" err="1"/>
              <a:t>Piseth</a:t>
            </a:r>
            <a:r>
              <a:rPr lang="en-US" dirty="0"/>
              <a:t>		ID: e20201634</a:t>
            </a:r>
          </a:p>
          <a:p>
            <a:pPr marL="201168" lvl="1" indent="0">
              <a:buNone/>
            </a:pPr>
            <a:r>
              <a:rPr lang="en-US" dirty="0"/>
              <a:t>		: THY Nary		ID: e20200265</a:t>
            </a:r>
          </a:p>
          <a:p>
            <a:pPr marL="201168" lvl="1" indent="0">
              <a:buNone/>
            </a:pPr>
            <a:r>
              <a:rPr lang="en-US" dirty="0"/>
              <a:t>		: THONG </a:t>
            </a:r>
            <a:r>
              <a:rPr lang="en-US" dirty="0" err="1"/>
              <a:t>Chhunher</a:t>
            </a:r>
            <a:r>
              <a:rPr lang="en-US" dirty="0"/>
              <a:t>		ID: e20200711</a:t>
            </a:r>
          </a:p>
          <a:p>
            <a:pPr marL="201168" lvl="1" indent="0">
              <a:buNone/>
            </a:pPr>
            <a:r>
              <a:rPr lang="en-US" dirty="0"/>
              <a:t>		: TAING </a:t>
            </a:r>
            <a:r>
              <a:rPr lang="en-US" dirty="0" err="1"/>
              <a:t>Kimmeng</a:t>
            </a:r>
            <a:r>
              <a:rPr lang="en-US" dirty="0"/>
              <a:t> 		ID: e20200865</a:t>
            </a:r>
          </a:p>
        </p:txBody>
      </p:sp>
    </p:spTree>
    <p:extLst>
      <p:ext uri="{BB962C8B-B14F-4D97-AF65-F5344CB8AC3E}">
        <p14:creationId xmlns:p14="http://schemas.microsoft.com/office/powerpoint/2010/main" val="6589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2EB6-F2AF-407C-ACD2-F993009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A8E3-CC47-4159-8F83-EE01C7F4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380" y="2148625"/>
            <a:ext cx="3517567" cy="1493439"/>
          </a:xfrm>
        </p:spPr>
        <p:txBody>
          <a:bodyPr>
            <a:norm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cs typeface="Ang Daunsok" panose="020B0503020102020204" pitchFamily="34" charset="0"/>
              </a:rPr>
              <a:t>What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322A3-0476-4B25-B97C-68C06FF61DFB}"/>
              </a:ext>
            </a:extLst>
          </p:cNvPr>
          <p:cNvSpPr txBox="1"/>
          <p:nvPr/>
        </p:nvSpPr>
        <p:spPr>
          <a:xfrm>
            <a:off x="403178" y="3124577"/>
            <a:ext cx="4111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 Daunsok" panose="020B0503020102020204" pitchFamily="34" charset="0"/>
              </a:rPr>
              <a:t>make us select this program?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6ADF-BD94-418D-8627-93FA4216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1757408"/>
            <a:ext cx="3517567" cy="1203958"/>
          </a:xfrm>
        </p:spPr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19C8-2F7B-4CC1-A790-159379C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54" y="1896747"/>
            <a:ext cx="6376183" cy="30645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1. Store customers, supplies, and medicines  information.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a. Can check customer info.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b. Can check supplies and medicines info.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2. Check payment for customers.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a. Can store payment info.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b. Can check payment info.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5E0A4-A89F-48A8-A83E-343457965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608" y="2872893"/>
            <a:ext cx="3517567" cy="3064505"/>
          </a:xfrm>
        </p:spPr>
        <p:txBody>
          <a:bodyPr>
            <a:normAutofit/>
          </a:bodyPr>
          <a:lstStyle/>
          <a:p>
            <a:r>
              <a:rPr lang="en-US" sz="2400" dirty="0"/>
              <a:t>Our Program has two option for our  Medical Store.</a:t>
            </a:r>
          </a:p>
        </p:txBody>
      </p:sp>
    </p:spTree>
    <p:extLst>
      <p:ext uri="{BB962C8B-B14F-4D97-AF65-F5344CB8AC3E}">
        <p14:creationId xmlns:p14="http://schemas.microsoft.com/office/powerpoint/2010/main" val="9371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1C80EB-3176-4274-9814-CD601B2A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607057"/>
            <a:ext cx="0" cy="228289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319645-7E80-4DA2-ACE2-B31D4B1F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607057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3A6B1B-EDDB-4C67-938C-D973CF710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697" y="3607057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ED224E-7C5C-4D12-B536-E1FAE312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4544" y="3607057"/>
            <a:ext cx="0" cy="2286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B81CBF-1CBD-4991-842B-06531DA9E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3392" y="3607057"/>
            <a:ext cx="0" cy="54864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BEC2EA-6ED6-4BBD-B770-E482F0FE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222489" y="2687425"/>
            <a:ext cx="3912904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6223807-D15E-461F-BA7B-4CBBDB583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56608" y="2687425"/>
            <a:ext cx="3936859" cy="252758"/>
          </a:xfrm>
          <a:prstGeom prst="bentConnector3">
            <a:avLst>
              <a:gd name="adj1" fmla="val 10008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4E06-0703-424D-B53F-38D34B51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63314" y="2691235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1796DD-CBB0-414A-AD61-B54D9A712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691235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8FE6D-4F8F-4352-8C74-14310043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0337" y="2687425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E2F1CB-BC84-499D-A7C8-9AFAC6591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32415" y="2687425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52E64-E9A0-4C4C-ADD0-81A33C3E0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6" y="1127551"/>
            <a:ext cx="1" cy="4572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7EA400-B543-4D17-93C3-D3391F31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156" y="3607057"/>
            <a:ext cx="0" cy="22248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14AB67-9B39-4200-9258-DF6ACEAF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419379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F13FDD-4FAA-4D68-90B7-1B6E93A66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00913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97248F-A35C-4928-8EA1-81AE2CD24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878523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4E4614-44C0-4691-9110-F1335B8B2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419760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3B2273-86B4-4929-A438-0AE17F59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75697" y="419760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7AA4A3-8248-4A1D-9207-3A49BE5AD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419379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9DF825-09DB-4C46-82CA-8712ECF0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500913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607FE2-68CF-4B32-B5CF-A52CAC8D3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5889953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653EE2-3CEB-4680-A0C6-07C299515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9582" y="415569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621E4C-CE71-40F0-A3B1-D5885BF43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9156" y="415569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5D79F-8D6C-4551-B738-87EBBE3FA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05339" y="497484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3" descr="decorative element">
            <a:extLst>
              <a:ext uri="{FF2B5EF4-FFF2-40B4-BE49-F238E27FC236}">
                <a16:creationId xmlns:a16="http://schemas.microsoft.com/office/drawing/2014/main" id="{3DC24EC2-A1A8-4493-9BE8-36D1B11C76BC}"/>
              </a:ext>
            </a:extLst>
          </p:cNvPr>
          <p:cNvSpPr txBox="1">
            <a:spLocks/>
          </p:cNvSpPr>
          <p:nvPr/>
        </p:nvSpPr>
        <p:spPr>
          <a:xfrm>
            <a:off x="466795" y="259618"/>
            <a:ext cx="3564242" cy="594108"/>
          </a:xfrm>
          <a:prstGeom prst="rect">
            <a:avLst/>
          </a:prstGeom>
        </p:spPr>
        <p:txBody>
          <a:bodyPr lIns="9144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Program access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47D6AD-B266-43C5-995A-FD9F46E3A45F}"/>
              </a:ext>
            </a:extLst>
          </p:cNvPr>
          <p:cNvSpPr/>
          <p:nvPr/>
        </p:nvSpPr>
        <p:spPr>
          <a:xfrm>
            <a:off x="5186172" y="405833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Medical Store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Management System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Start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20A92-2BAD-4498-A9D9-0009A9FFAAB6}"/>
              </a:ext>
            </a:extLst>
          </p:cNvPr>
          <p:cNvSpPr/>
          <p:nvPr/>
        </p:nvSpPr>
        <p:spPr>
          <a:xfrm>
            <a:off x="308089" y="2875197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Add Customer’s info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For Medical Store’s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Employee.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07B1B-3C8E-44C7-AD77-1971223DDD79}"/>
              </a:ext>
            </a:extLst>
          </p:cNvPr>
          <p:cNvSpPr/>
          <p:nvPr/>
        </p:nvSpPr>
        <p:spPr>
          <a:xfrm>
            <a:off x="759837" y="3794476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Add name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Store first name and user name for customer.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AE897C-B4CC-4B9B-B3B5-051280758C92}"/>
              </a:ext>
            </a:extLst>
          </p:cNvPr>
          <p:cNvSpPr/>
          <p:nvPr/>
        </p:nvSpPr>
        <p:spPr>
          <a:xfrm>
            <a:off x="759837" y="462332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Add Birth date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Ex. dd/mm/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</a:rPr>
              <a:t>yyyy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A418CD-160A-4285-B7EC-9DE702F8F710}"/>
              </a:ext>
            </a:extLst>
          </p:cNvPr>
          <p:cNvSpPr/>
          <p:nvPr/>
        </p:nvSpPr>
        <p:spPr>
          <a:xfrm>
            <a:off x="2257494" y="2875197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Input Medicine’s name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23E9A-C52A-4795-B1B3-0FE87F68B201}"/>
              </a:ext>
            </a:extLst>
          </p:cNvPr>
          <p:cNvSpPr/>
          <p:nvPr/>
        </p:nvSpPr>
        <p:spPr>
          <a:xfrm>
            <a:off x="2714389" y="379649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Input medicine’s 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BDAF96-CCAE-4B42-A58C-ADC8068FA391}"/>
              </a:ext>
            </a:extLst>
          </p:cNvPr>
          <p:cNvSpPr/>
          <p:nvPr/>
        </p:nvSpPr>
        <p:spPr>
          <a:xfrm>
            <a:off x="2714389" y="4625334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Input expire date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67C69F-5BF9-4E00-B106-1911424C4213}"/>
              </a:ext>
            </a:extLst>
          </p:cNvPr>
          <p:cNvSpPr/>
          <p:nvPr/>
        </p:nvSpPr>
        <p:spPr>
          <a:xfrm>
            <a:off x="2712776" y="5466163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Input medicine’s price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79A9F2-30A5-49C5-A528-67F91AC43657}"/>
              </a:ext>
            </a:extLst>
          </p:cNvPr>
          <p:cNvSpPr/>
          <p:nvPr/>
        </p:nvSpPr>
        <p:spPr>
          <a:xfrm>
            <a:off x="4206899" y="2875197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View customer’s info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682687-B0C9-418E-8A27-ABC1D94A8AA8}"/>
              </a:ext>
            </a:extLst>
          </p:cNvPr>
          <p:cNvSpPr/>
          <p:nvPr/>
        </p:nvSpPr>
        <p:spPr>
          <a:xfrm>
            <a:off x="4645621" y="3790923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Check for customer’s info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9D2E75-C240-4E95-A9D7-DFC378509EDB}"/>
              </a:ext>
            </a:extLst>
          </p:cNvPr>
          <p:cNvSpPr/>
          <p:nvPr/>
        </p:nvSpPr>
        <p:spPr>
          <a:xfrm>
            <a:off x="6156304" y="2875197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Our program check price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C927EB-34DB-4098-B410-3F72E219A5F3}"/>
              </a:ext>
            </a:extLst>
          </p:cNvPr>
          <p:cNvSpPr/>
          <p:nvPr/>
        </p:nvSpPr>
        <p:spPr>
          <a:xfrm>
            <a:off x="6608400" y="3791838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Final Billing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FD01A6-B1A2-451E-BE09-BD8FAC438DE0}"/>
              </a:ext>
            </a:extLst>
          </p:cNvPr>
          <p:cNvSpPr/>
          <p:nvPr/>
        </p:nvSpPr>
        <p:spPr>
          <a:xfrm>
            <a:off x="8105709" y="2875197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Need to input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Medicine’s info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CCE07-0E67-4E5D-8ABF-4B8DBE9FCC6A}"/>
              </a:ext>
            </a:extLst>
          </p:cNvPr>
          <p:cNvSpPr/>
          <p:nvPr/>
        </p:nvSpPr>
        <p:spPr>
          <a:xfrm>
            <a:off x="8557760" y="3794621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Identify Code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8A7554-6AB1-4F0F-8888-3C22F1B10C66}"/>
              </a:ext>
            </a:extLst>
          </p:cNvPr>
          <p:cNvSpPr/>
          <p:nvPr/>
        </p:nvSpPr>
        <p:spPr>
          <a:xfrm>
            <a:off x="8557760" y="4629815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Expire date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4C9772-B706-4899-82A0-9732BF15A31E}"/>
              </a:ext>
            </a:extLst>
          </p:cNvPr>
          <p:cNvSpPr/>
          <p:nvPr/>
        </p:nvSpPr>
        <p:spPr>
          <a:xfrm>
            <a:off x="8556147" y="5464294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Medicine’s name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20FE57-1226-464F-A40D-0ED4081C7D9E}"/>
              </a:ext>
            </a:extLst>
          </p:cNvPr>
          <p:cNvSpPr/>
          <p:nvPr/>
        </p:nvSpPr>
        <p:spPr>
          <a:xfrm>
            <a:off x="10055112" y="2875197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Quantity of Medicines</a:t>
            </a: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0BE264-6436-4684-AEFD-F9297ABE8A6D}"/>
              </a:ext>
            </a:extLst>
          </p:cNvPr>
          <p:cNvSpPr/>
          <p:nvPr/>
        </p:nvSpPr>
        <p:spPr>
          <a:xfrm>
            <a:off x="10512312" y="3792263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Need to enter quantity of medicines</a:t>
            </a:r>
            <a:endParaRPr lang="en-US" sz="10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48A4EB-34FB-4409-81C3-BE000BB492C1}"/>
              </a:ext>
            </a:extLst>
          </p:cNvPr>
          <p:cNvSpPr/>
          <p:nvPr/>
        </p:nvSpPr>
        <p:spPr>
          <a:xfrm>
            <a:off x="5181600" y="1576669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Menu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Select Choice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FEDC77-D256-4E87-95BE-04A370CDB3EB}"/>
              </a:ext>
            </a:extLst>
          </p:cNvPr>
          <p:cNvSpPr/>
          <p:nvPr/>
        </p:nvSpPr>
        <p:spPr>
          <a:xfrm>
            <a:off x="8118015" y="1576669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Check Customer’s Payment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Second Choice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9691D-431E-4A1F-8B92-DA3B0702791B}"/>
              </a:ext>
            </a:extLst>
          </p:cNvPr>
          <p:cNvSpPr/>
          <p:nvPr/>
        </p:nvSpPr>
        <p:spPr>
          <a:xfrm>
            <a:off x="2240336" y="1575768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Store Customer’s Info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And medicine’s info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First Choice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AC63E1-69D7-4D69-8E2B-9D83F3A1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1"/>
            <a:endCxn id="68" idx="3"/>
          </p:cNvCxnSpPr>
          <p:nvPr/>
        </p:nvCxnSpPr>
        <p:spPr>
          <a:xfrm flipH="1" flipV="1">
            <a:off x="4069136" y="1941528"/>
            <a:ext cx="1112464" cy="9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97EE10-F87A-4E3F-9CB2-4E6FDD7C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32415" y="2308189"/>
            <a:ext cx="0" cy="37867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074286-6DDA-4958-B6BC-9A948A906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154735" y="2307288"/>
            <a:ext cx="1" cy="3705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66F25AA-A6C2-42FC-A319-755C15615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7" idx="1"/>
            <a:endCxn id="49" idx="3"/>
          </p:cNvCxnSpPr>
          <p:nvPr/>
        </p:nvCxnSpPr>
        <p:spPr>
          <a:xfrm flipH="1">
            <a:off x="7010400" y="1942429"/>
            <a:ext cx="11076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49773E4-25BA-4866-A3A0-FEEC0DDC0308}"/>
              </a:ext>
            </a:extLst>
          </p:cNvPr>
          <p:cNvSpPr/>
          <p:nvPr/>
        </p:nvSpPr>
        <p:spPr>
          <a:xfrm>
            <a:off x="5181600" y="5098534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Exit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Two choice for continue program or exit.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21D904-B512-44B4-9A06-A4A3D120E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1" idx="0"/>
            <a:endCxn id="49" idx="2"/>
          </p:cNvCxnSpPr>
          <p:nvPr/>
        </p:nvCxnSpPr>
        <p:spPr>
          <a:xfrm flipV="1">
            <a:off x="6096000" y="2308189"/>
            <a:ext cx="0" cy="279034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DA55DF6-F835-45E5-9098-696FB87D5D27}"/>
              </a:ext>
            </a:extLst>
          </p:cNvPr>
          <p:cNvSpPr/>
          <p:nvPr/>
        </p:nvSpPr>
        <p:spPr>
          <a:xfrm>
            <a:off x="759837" y="5464294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Add customer’s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1DF6521-628B-4243-AD82-B9673C950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605339" y="5830054"/>
            <a:ext cx="1544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604D0-1F5B-4A1C-AC2A-70A63D716344}"/>
              </a:ext>
            </a:extLst>
          </p:cNvPr>
          <p:cNvSpPr txBox="1"/>
          <p:nvPr/>
        </p:nvSpPr>
        <p:spPr>
          <a:xfrm>
            <a:off x="2216458" y="2814221"/>
            <a:ext cx="77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is still in developing. We need to do more research to complete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5618A-7E03-4531-9466-5CF2E7EE2610}"/>
              </a:ext>
            </a:extLst>
          </p:cNvPr>
          <p:cNvSpPr txBox="1"/>
          <p:nvPr/>
        </p:nvSpPr>
        <p:spPr>
          <a:xfrm>
            <a:off x="4626745" y="3296238"/>
            <a:ext cx="29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done the beta v1.0!!</a:t>
            </a:r>
          </a:p>
        </p:txBody>
      </p:sp>
    </p:spTree>
    <p:extLst>
      <p:ext uri="{BB962C8B-B14F-4D97-AF65-F5344CB8AC3E}">
        <p14:creationId xmlns:p14="http://schemas.microsoft.com/office/powerpoint/2010/main" val="256843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2294467"/>
            <a:ext cx="3517567" cy="100075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Work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53B7-D16E-48EA-B876-C8FCBE58A15E}"/>
              </a:ext>
            </a:extLst>
          </p:cNvPr>
          <p:cNvSpPr txBox="1"/>
          <p:nvPr/>
        </p:nvSpPr>
        <p:spPr>
          <a:xfrm>
            <a:off x="671764" y="3146910"/>
            <a:ext cx="275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team use two types of compiler for making this project.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178B6-ACB4-4D72-A4AF-E085B42E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our members use </a:t>
            </a:r>
            <a:r>
              <a:rPr lang="en-US" dirty="0" err="1"/>
              <a:t>CLion</a:t>
            </a:r>
            <a:r>
              <a:rPr lang="en-US" dirty="0"/>
              <a:t> and Code::Block.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31C80B-1FBA-4CF3-B181-94468B2E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67" y="1978510"/>
            <a:ext cx="2963333" cy="29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on [ Download - Logo - icon ] png svg logo download">
            <a:extLst>
              <a:ext uri="{FF2B5EF4-FFF2-40B4-BE49-F238E27FC236}">
                <a16:creationId xmlns:a16="http://schemas.microsoft.com/office/drawing/2014/main" id="{0770D737-4F09-433B-9300-90582FE0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78" y="2097042"/>
            <a:ext cx="2726267" cy="27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DF92-F90C-431D-9416-E7BE9B9E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992" y="322437"/>
            <a:ext cx="5960468" cy="840538"/>
          </a:xfrm>
        </p:spPr>
        <p:txBody>
          <a:bodyPr>
            <a:normAutofit/>
          </a:bodyPr>
          <a:lstStyle/>
          <a:p>
            <a:r>
              <a:rPr lang="en-US" sz="4800" dirty="0"/>
              <a:t>Conclusion.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4C592-4E9A-4FB7-96E4-F992DF89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384" y="1591323"/>
            <a:ext cx="7349231" cy="3266982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sz="1800" cap="none" dirty="0">
                <a:latin typeface="aphireak1" panose="02000500000000020004" pitchFamily="2" charset="0"/>
                <a:cs typeface="aphireak1" panose="02000500000000020004" pitchFamily="2" charset="0"/>
              </a:rPr>
              <a:t>A program which allows Medical Store’s employee to store more information about supplies, medicines and customer. Also check customer’s payment and check payment info in Medical Store.</a:t>
            </a:r>
          </a:p>
        </p:txBody>
      </p:sp>
    </p:spTree>
    <p:extLst>
      <p:ext uri="{BB962C8B-B14F-4D97-AF65-F5344CB8AC3E}">
        <p14:creationId xmlns:p14="http://schemas.microsoft.com/office/powerpoint/2010/main" val="314866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EB8F4-C791-41FB-8D94-12B7B6833020}"/>
              </a:ext>
            </a:extLst>
          </p:cNvPr>
          <p:cNvSpPr txBox="1"/>
          <p:nvPr/>
        </p:nvSpPr>
        <p:spPr>
          <a:xfrm>
            <a:off x="4608989" y="1305017"/>
            <a:ext cx="297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YOU!!!!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01B2B-BD4A-43D4-B1EF-D29CE91B8D4D}"/>
              </a:ext>
            </a:extLst>
          </p:cNvPr>
          <p:cNvSpPr txBox="1"/>
          <p:nvPr/>
        </p:nvSpPr>
        <p:spPr>
          <a:xfrm>
            <a:off x="2525693" y="2920752"/>
            <a:ext cx="71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more parts to finish in this program!! It will be completed soon!!</a:t>
            </a:r>
          </a:p>
        </p:txBody>
      </p:sp>
    </p:spTree>
    <p:extLst>
      <p:ext uri="{BB962C8B-B14F-4D97-AF65-F5344CB8AC3E}">
        <p14:creationId xmlns:p14="http://schemas.microsoft.com/office/powerpoint/2010/main" val="14482897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988</TotalTime>
  <Words>341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aphireak1</vt:lpstr>
      <vt:lpstr>Arial</vt:lpstr>
      <vt:lpstr>Bookman Old Style</vt:lpstr>
      <vt:lpstr>Calibri</vt:lpstr>
      <vt:lpstr>Eras Bold ITC</vt:lpstr>
      <vt:lpstr>Franklin Gothic Book</vt:lpstr>
      <vt:lpstr>1_RetrospectVTI</vt:lpstr>
      <vt:lpstr>Medical Store Management System</vt:lpstr>
      <vt:lpstr>Group Name: FALCON</vt:lpstr>
      <vt:lpstr>PowerPoint Presentation</vt:lpstr>
      <vt:lpstr>CONTENTS</vt:lpstr>
      <vt:lpstr>PowerPoint Presentation</vt:lpstr>
      <vt:lpstr>PowerPoint Presentation</vt:lpstr>
      <vt:lpstr>Work flow</vt:lpstr>
      <vt:lpstr>Conclusion.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 Management System</dc:title>
  <dc:creator>Teng Chansopanha</dc:creator>
  <cp:lastModifiedBy>Teng Chansopanha</cp:lastModifiedBy>
  <cp:revision>12</cp:revision>
  <dcterms:created xsi:type="dcterms:W3CDTF">2022-01-10T09:04:13Z</dcterms:created>
  <dcterms:modified xsi:type="dcterms:W3CDTF">2022-01-12T15:13:32Z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