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621"/>
    <a:srgbClr val="061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38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722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1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6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088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217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02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53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043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9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659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41CC-D9CA-1445-9CCF-C883954CB177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D1CB-261C-F94B-879E-249E2E8F1E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06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여자, 의류, 여성이(가) 표시된 사진&#10;&#10;자동 생성된 설명">
            <a:extLst>
              <a:ext uri="{FF2B5EF4-FFF2-40B4-BE49-F238E27FC236}">
                <a16:creationId xmlns:a16="http://schemas.microsoft.com/office/drawing/2014/main" id="{748F9B47-9437-C748-B5EB-DB0896B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60" y="0"/>
            <a:ext cx="3492500" cy="5232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71FD7D-C23C-C748-A6E7-8255983C059A}"/>
              </a:ext>
            </a:extLst>
          </p:cNvPr>
          <p:cNvSpPr/>
          <p:nvPr/>
        </p:nvSpPr>
        <p:spPr>
          <a:xfrm>
            <a:off x="4460960" y="5232400"/>
            <a:ext cx="3492500" cy="1625600"/>
          </a:xfrm>
          <a:prstGeom prst="rect">
            <a:avLst/>
          </a:prstGeom>
          <a:solidFill>
            <a:srgbClr val="051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458F4-2E7D-6448-B954-DF98E0F57480}"/>
              </a:ext>
            </a:extLst>
          </p:cNvPr>
          <p:cNvSpPr/>
          <p:nvPr/>
        </p:nvSpPr>
        <p:spPr>
          <a:xfrm>
            <a:off x="4460960" y="0"/>
            <a:ext cx="3492500" cy="6858000"/>
          </a:xfrm>
          <a:prstGeom prst="rect">
            <a:avLst/>
          </a:prstGeom>
          <a:solidFill>
            <a:srgbClr val="061721">
              <a:alpha val="3988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111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E722AD-C3F8-294C-BDE3-DEE2CA696603}"/>
              </a:ext>
            </a:extLst>
          </p:cNvPr>
          <p:cNvSpPr/>
          <p:nvPr/>
        </p:nvSpPr>
        <p:spPr>
          <a:xfrm>
            <a:off x="4122543" y="1311529"/>
            <a:ext cx="3946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Register</a:t>
            </a:r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itchFamily="82" charset="0"/>
                <a:ea typeface="Hiragino Kaku Gothic StdN W8" panose="020B0800000000000000" pitchFamily="34" charset="-128"/>
              </a:rPr>
              <a:t>.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itchFamily="82" charset="0"/>
              <a:ea typeface="Hiragino Kaku Gothic StdN W8" panose="020B0800000000000000" pitchFamily="34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54E8A8-C6B7-384A-9001-6500837D75C9}"/>
              </a:ext>
            </a:extLst>
          </p:cNvPr>
          <p:cNvSpPr/>
          <p:nvPr/>
        </p:nvSpPr>
        <p:spPr>
          <a:xfrm>
            <a:off x="4343867" y="3429000"/>
            <a:ext cx="321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Tahoma" panose="020B0604030504040204" pitchFamily="34" charset="0"/>
              </a:rPr>
              <a:t>Log in </a:t>
            </a:r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itchFamily="82" charset="0"/>
                <a:ea typeface="Hiragino Kaku Gothic StdN W8" panose="020B0800000000000000" pitchFamily="34" charset="-128"/>
                <a:cs typeface="Tahoma" panose="020B0604030504040204" pitchFamily="34" charset="0"/>
              </a:rPr>
              <a:t>.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itchFamily="82" charset="0"/>
              <a:ea typeface="Hiragino Kaku Gothic StdN W8" panose="020B0800000000000000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3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5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Hiragino Kaku Gothic StdN W8</vt:lpstr>
      <vt:lpstr>Arial</vt:lpstr>
      <vt:lpstr>Bauhaus 93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Sarah</dc:creator>
  <cp:lastModifiedBy>Jeong Sarah</cp:lastModifiedBy>
  <cp:revision>1</cp:revision>
  <dcterms:created xsi:type="dcterms:W3CDTF">2021-12-21T08:13:41Z</dcterms:created>
  <dcterms:modified xsi:type="dcterms:W3CDTF">2021-12-21T09:02:48Z</dcterms:modified>
</cp:coreProperties>
</file>