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24"/>
    <a:srgbClr val="212526"/>
    <a:srgbClr val="24353A"/>
    <a:srgbClr val="ECEFEE"/>
    <a:srgbClr val="D4E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9F91C-3D88-B74A-8676-3D46E6920AA6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D06AA-041C-424C-9037-F911C55385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188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06AA-041C-424C-9037-F911C553859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195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466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05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506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F1686-F63F-904C-9D18-8AAA8D3BF8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E29AA1-1F41-A54E-9AA8-BD134662DC8C}"/>
              </a:ext>
            </a:extLst>
          </p:cNvPr>
          <p:cNvSpPr/>
          <p:nvPr userDrawn="1"/>
        </p:nvSpPr>
        <p:spPr>
          <a:xfrm>
            <a:off x="1396093" y="432707"/>
            <a:ext cx="577215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BF598E-7A18-6945-985F-047330E6491D}"/>
              </a:ext>
            </a:extLst>
          </p:cNvPr>
          <p:cNvSpPr/>
          <p:nvPr userDrawn="1"/>
        </p:nvSpPr>
        <p:spPr>
          <a:xfrm>
            <a:off x="32657" y="432707"/>
            <a:ext cx="1330779" cy="383722"/>
          </a:xfrm>
          <a:prstGeom prst="rect">
            <a:avLst/>
          </a:prstGeom>
          <a:solidFill>
            <a:srgbClr val="D4E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992130-20F2-DC49-AF24-841735A3DC45}"/>
              </a:ext>
            </a:extLst>
          </p:cNvPr>
          <p:cNvSpPr/>
          <p:nvPr userDrawn="1"/>
        </p:nvSpPr>
        <p:spPr>
          <a:xfrm>
            <a:off x="7617279" y="3429000"/>
            <a:ext cx="1183822" cy="440871"/>
          </a:xfrm>
          <a:prstGeom prst="rect">
            <a:avLst/>
          </a:prstGeom>
          <a:solidFill>
            <a:srgbClr val="ECE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FAFBAC-9D38-E446-AB5B-948A3CF20E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2949066-9ACA-6942-B49C-10BBAF0B2A3E}"/>
              </a:ext>
            </a:extLst>
          </p:cNvPr>
          <p:cNvSpPr/>
          <p:nvPr userDrawn="1"/>
        </p:nvSpPr>
        <p:spPr>
          <a:xfrm>
            <a:off x="1396093" y="432707"/>
            <a:ext cx="7666264" cy="530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455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F8F8D636-EED3-D54E-9E80-34A00B1A41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A10DDCB-F454-B247-A15D-6738834E0C67}"/>
              </a:ext>
            </a:extLst>
          </p:cNvPr>
          <p:cNvSpPr/>
          <p:nvPr userDrawn="1"/>
        </p:nvSpPr>
        <p:spPr>
          <a:xfrm>
            <a:off x="1387929" y="457199"/>
            <a:ext cx="5845628" cy="571500"/>
          </a:xfrm>
          <a:prstGeom prst="rect">
            <a:avLst/>
          </a:prstGeom>
          <a:solidFill>
            <a:srgbClr val="1F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C40A3-488D-964A-81F6-3A01CB7D5EA0}"/>
              </a:ext>
            </a:extLst>
          </p:cNvPr>
          <p:cNvSpPr/>
          <p:nvPr userDrawn="1"/>
        </p:nvSpPr>
        <p:spPr>
          <a:xfrm>
            <a:off x="32657" y="432707"/>
            <a:ext cx="1330779" cy="383722"/>
          </a:xfrm>
          <a:prstGeom prst="rect">
            <a:avLst/>
          </a:prstGeom>
          <a:solidFill>
            <a:srgbClr val="24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E2C485-8E13-9D43-8E16-DDAF404A7343}"/>
              </a:ext>
            </a:extLst>
          </p:cNvPr>
          <p:cNvSpPr/>
          <p:nvPr userDrawn="1"/>
        </p:nvSpPr>
        <p:spPr>
          <a:xfrm>
            <a:off x="7617279" y="3429000"/>
            <a:ext cx="1183822" cy="440871"/>
          </a:xfrm>
          <a:prstGeom prst="rect">
            <a:avLst/>
          </a:prstGeom>
          <a:solidFill>
            <a:srgbClr val="21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09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모니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92C25FA4-8D9F-734B-8B5A-F63C9AF7D6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9559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5087D2-AA1D-EF4C-B915-8CC7810B2C3C}"/>
              </a:ext>
            </a:extLst>
          </p:cNvPr>
          <p:cNvSpPr/>
          <p:nvPr userDrawn="1"/>
        </p:nvSpPr>
        <p:spPr>
          <a:xfrm>
            <a:off x="1396093" y="432707"/>
            <a:ext cx="7666264" cy="530679"/>
          </a:xfrm>
          <a:prstGeom prst="rect">
            <a:avLst/>
          </a:prstGeom>
          <a:solidFill>
            <a:srgbClr val="1F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949449-8867-C848-AD9E-828164C83D2D}"/>
              </a:ext>
            </a:extLst>
          </p:cNvPr>
          <p:cNvSpPr/>
          <p:nvPr userDrawn="1"/>
        </p:nvSpPr>
        <p:spPr>
          <a:xfrm>
            <a:off x="32657" y="432707"/>
            <a:ext cx="1330779" cy="383722"/>
          </a:xfrm>
          <a:prstGeom prst="rect">
            <a:avLst/>
          </a:prstGeom>
          <a:solidFill>
            <a:srgbClr val="24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598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685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999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263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94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22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8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80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37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E074-FB40-9E40-84BE-68342B9764AF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118E-A847-8041-AD63-361F337277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00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16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7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</Words>
  <Application>Microsoft Macintosh PowerPoint</Application>
  <PresentationFormat>화면 슬라이드 쇼(4:3)</PresentationFormat>
  <Paragraphs>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Sarah</dc:creator>
  <cp:lastModifiedBy>Jeong Sarah</cp:lastModifiedBy>
  <cp:revision>6</cp:revision>
  <dcterms:created xsi:type="dcterms:W3CDTF">2021-12-23T04:52:55Z</dcterms:created>
  <dcterms:modified xsi:type="dcterms:W3CDTF">2021-12-23T05:06:25Z</dcterms:modified>
</cp:coreProperties>
</file>