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7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7CAA-8BF1-42DC-9BA4-2AD8FDC49D8F}" type="datetimeFigureOut">
              <a:rPr lang="th-TH" smtClean="0"/>
              <a:pPr/>
              <a:t>18/03/55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0E01-1C3F-4923-A6C1-F8DBE65ADE68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428604"/>
            <a:ext cx="2714644" cy="857256"/>
          </a:xfrm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 err="1" smtClean="0"/>
              <a:t>Sdcode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sdtcode</a:t>
            </a:r>
            <a:r>
              <a:rPr lang="en-US" sz="1600" dirty="0" smtClean="0"/>
              <a:t> =2-9 </a:t>
            </a:r>
            <a:r>
              <a:rPr lang="th-TH" sz="1600" dirty="0" smtClean="0"/>
              <a:t>รพศ</a:t>
            </a:r>
            <a:r>
              <a:rPr lang="en-US" sz="1600" dirty="0" smtClean="0"/>
              <a:t>/</a:t>
            </a:r>
            <a:r>
              <a:rPr lang="th-TH" sz="1600" dirty="0" smtClean="0"/>
              <a:t>รพท</a:t>
            </a:r>
            <a:br>
              <a:rPr lang="th-TH" sz="1600" dirty="0" smtClean="0"/>
            </a:br>
            <a:endParaRPr lang="th-TH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1428736"/>
            <a:ext cx="3643338" cy="2071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h-TH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ไม่เหมือนกัน</a:t>
            </a:r>
          </a:p>
          <a:p>
            <a:pPr lvl="0" algn="ctr">
              <a:spcBef>
                <a:spcPct val="0"/>
              </a:spcBef>
            </a:pPr>
            <a:r>
              <a:rPr lang="th-TH" sz="1400" baseline="0" dirty="0" smtClean="0">
                <a:latin typeface="+mj-lt"/>
                <a:ea typeface="+mj-ea"/>
                <a:cs typeface="+mj-cs"/>
              </a:rPr>
              <a:t>ตรวจสอบด้วย</a:t>
            </a:r>
            <a:r>
              <a:rPr lang="th-TH" sz="1400" dirty="0" smtClean="0">
                <a:latin typeface="+mj-lt"/>
                <a:ea typeface="+mj-ea"/>
                <a:cs typeface="+mj-cs"/>
              </a:rPr>
              <a:t>  </a:t>
            </a:r>
            <a:r>
              <a:rPr lang="en-US" sz="1400" dirty="0" err="1" smtClean="0">
                <a:latin typeface="+mj-lt"/>
                <a:ea typeface="+mj-ea"/>
                <a:cs typeface="+mj-cs"/>
              </a:rPr>
              <a:t>csubsdept.provcode</a:t>
            </a:r>
            <a:r>
              <a:rPr lang="th-TH" sz="1400" dirty="0" smtClean="0">
                <a:latin typeface="+mj-lt"/>
                <a:ea typeface="+mj-ea"/>
                <a:cs typeface="+mj-cs"/>
              </a:rPr>
              <a:t> รหัสเดียวกัน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sdtcode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=10 </a:t>
            </a: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สสจ</a:t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sdtcode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=11-15 </a:t>
            </a: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รพช</a:t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sdtcode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=16 </a:t>
            </a: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สสอ</a:t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sdtcode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17-18 </a:t>
            </a: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สอ</a:t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h-T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th-T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628" y="428604"/>
            <a:ext cx="3643338" cy="16430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corderrpt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>
                <a:latin typeface="+mj-lt"/>
                <a:ea typeface="+mj-ea"/>
                <a:cs typeface="+mj-cs"/>
              </a:rPr>
              <a:t>Seccode</a:t>
            </a:r>
            <a:endParaRPr lang="en-US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jobcode</a:t>
            </a:r>
            <a:endParaRPr kumimoji="0" lang="th-TH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Pisj18.seccode=c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orderpt.seccode</a:t>
            </a:r>
            <a:endParaRPr lang="th-TH" sz="16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1600" dirty="0" smtClean="0"/>
              <a:t>Pisj18.jobcode=</a:t>
            </a:r>
            <a:r>
              <a:rPr lang="en-US" sz="1600" dirty="0" err="1" smtClean="0"/>
              <a:t>corderpt.jobcode</a:t>
            </a:r>
            <a:endParaRPr lang="th-TH" sz="1600" dirty="0" smtClean="0"/>
          </a:p>
          <a:p>
            <a:pPr algn="ctr">
              <a:spcBef>
                <a:spcPct val="0"/>
              </a:spcBef>
            </a:pPr>
            <a:r>
              <a:rPr lang="th-TH" sz="1600" dirty="0"/>
              <a:t>	</a:t>
            </a:r>
            <a:r>
              <a:rPr lang="en-US" sz="1600" dirty="0" smtClean="0"/>
              <a:t>output = </a:t>
            </a:r>
            <a:r>
              <a:rPr lang="en-US" sz="1600" dirty="0" err="1" smtClean="0"/>
              <a:t>rporder</a:t>
            </a:r>
            <a:endParaRPr kumimoji="0" lang="th-TH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Elbow Connector 6"/>
          <p:cNvCxnSpPr>
            <a:stCxn id="2" idx="3"/>
            <a:endCxn id="5" idx="1"/>
          </p:cNvCxnSpPr>
          <p:nvPr/>
        </p:nvCxnSpPr>
        <p:spPr>
          <a:xfrm>
            <a:off x="4071934" y="857232"/>
            <a:ext cx="928694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857752" y="2357430"/>
            <a:ext cx="3714776" cy="421484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Corderssj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 smtClean="0">
                <a:latin typeface="+mj-lt"/>
                <a:ea typeface="+mj-ea"/>
                <a:cs typeface="+mj-cs"/>
              </a:rPr>
              <a:t>Sdtype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=1 ==</a:t>
            </a:r>
            <a:r>
              <a:rPr lang="th-TH" sz="1600" b="1" dirty="0" smtClean="0">
                <a:latin typeface="+mj-lt"/>
                <a:ea typeface="+mj-ea"/>
                <a:cs typeface="+mj-cs"/>
              </a:rPr>
              <a:t>สสจ</a:t>
            </a:r>
          </a:p>
          <a:p>
            <a:pPr algn="ctr">
              <a:spcBef>
                <a:spcPct val="0"/>
              </a:spcBef>
            </a:pPr>
            <a:r>
              <a:rPr lang="en-US" sz="1600" b="1" dirty="0" err="1" smtClean="0"/>
              <a:t>Sdtype</a:t>
            </a:r>
            <a:r>
              <a:rPr lang="en-US" sz="1600" b="1" dirty="0" smtClean="0"/>
              <a:t>=2 </a:t>
            </a:r>
            <a:r>
              <a:rPr lang="en-US" sz="1600" b="1" dirty="0"/>
              <a:t>=</a:t>
            </a:r>
            <a:r>
              <a:rPr lang="en-US" sz="1600" b="1" dirty="0" smtClean="0"/>
              <a:t>=</a:t>
            </a:r>
            <a:r>
              <a:rPr lang="th-TH" sz="1600" b="1" dirty="0" smtClean="0"/>
              <a:t>รพช</a:t>
            </a:r>
            <a:endParaRPr lang="en-US" sz="16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>
                <a:latin typeface="+mj-lt"/>
                <a:ea typeface="+mj-ea"/>
                <a:cs typeface="+mj-cs"/>
              </a:rPr>
              <a:t>Seccode</a:t>
            </a:r>
            <a:endParaRPr lang="en-US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Jobcode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Case 1: </a:t>
            </a:r>
            <a:r>
              <a:rPr kumimoji="0" lang="th-TH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ถ้า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sdtcode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=10</a:t>
            </a:r>
          </a:p>
          <a:p>
            <a:pPr algn="ctr">
              <a:spcBef>
                <a:spcPct val="0"/>
              </a:spcBef>
            </a:pPr>
            <a:r>
              <a:rPr lang="en-US" sz="1600" dirty="0" err="1"/>
              <a:t>Sdtype</a:t>
            </a:r>
            <a:r>
              <a:rPr lang="en-US" sz="1600" dirty="0"/>
              <a:t>=1 ==</a:t>
            </a:r>
            <a:r>
              <a:rPr lang="th-TH" sz="1600" dirty="0" smtClean="0"/>
              <a:t>สสจ</a:t>
            </a:r>
            <a:endParaRPr kumimoji="0" lang="th-TH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Pisj18.seccode=</a:t>
            </a:r>
            <a:r>
              <a:rPr lang="en-US" sz="1600" b="1" dirty="0"/>
              <a:t> </a:t>
            </a:r>
            <a:r>
              <a:rPr lang="en-US" sz="1600" b="1" dirty="0" err="1"/>
              <a:t>Corderssj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.seccode</a:t>
            </a:r>
            <a:endParaRPr lang="th-TH" sz="1600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1600" dirty="0" smtClean="0"/>
              <a:t>Pisj18.jobcode=</a:t>
            </a:r>
            <a:r>
              <a:rPr lang="en-US" sz="1600" b="1" dirty="0"/>
              <a:t> </a:t>
            </a:r>
            <a:r>
              <a:rPr lang="en-US" sz="1600" b="1" dirty="0" err="1"/>
              <a:t>Corderssj</a:t>
            </a:r>
            <a:r>
              <a:rPr lang="en-US" sz="1600" dirty="0" err="1" smtClean="0"/>
              <a:t>.jobcode</a:t>
            </a:r>
            <a:endParaRPr lang="th-TH" sz="1600" dirty="0" smtClean="0"/>
          </a:p>
          <a:p>
            <a:pPr algn="ctr">
              <a:spcBef>
                <a:spcPct val="0"/>
              </a:spcBef>
            </a:pPr>
            <a:r>
              <a:rPr lang="en-US" sz="1600" dirty="0" smtClean="0"/>
              <a:t>output = </a:t>
            </a:r>
            <a:r>
              <a:rPr lang="en-US" sz="1600" dirty="0" err="1" smtClean="0"/>
              <a:t>rporder</a:t>
            </a:r>
            <a:endParaRPr lang="en-US" sz="1600" dirty="0" smtClean="0"/>
          </a:p>
          <a:p>
            <a:pPr lvl="0" algn="ctr">
              <a:spcBef>
                <a:spcPct val="0"/>
              </a:spcBef>
              <a:defRPr/>
            </a:pPr>
            <a:r>
              <a:rPr lang="en-US" sz="1600" b="1" dirty="0"/>
              <a:t>Case </a:t>
            </a:r>
            <a:r>
              <a:rPr lang="en-US" sz="1600" b="1" dirty="0" smtClean="0"/>
              <a:t>2: </a:t>
            </a:r>
            <a:r>
              <a:rPr lang="th-TH" sz="1600" b="1" dirty="0"/>
              <a:t>ถ้า </a:t>
            </a:r>
            <a:r>
              <a:rPr lang="en-US" sz="1600" b="1" dirty="0" err="1" smtClean="0"/>
              <a:t>sdtcode</a:t>
            </a:r>
            <a:r>
              <a:rPr lang="en-US" sz="1600" b="1" dirty="0" smtClean="0"/>
              <a:t>=11-15</a:t>
            </a:r>
            <a:endParaRPr lang="en-US" sz="1600" b="1" dirty="0"/>
          </a:p>
          <a:p>
            <a:pPr algn="ctr">
              <a:spcBef>
                <a:spcPct val="0"/>
              </a:spcBef>
            </a:pPr>
            <a:r>
              <a:rPr lang="en-US" sz="1600" dirty="0" err="1" smtClean="0"/>
              <a:t>Sdtype</a:t>
            </a:r>
            <a:r>
              <a:rPr lang="en-US" sz="1600" dirty="0" smtClean="0"/>
              <a:t>=2 ==</a:t>
            </a:r>
            <a:r>
              <a:rPr lang="th-TH" sz="1600" dirty="0" smtClean="0"/>
              <a:t>รพช</a:t>
            </a:r>
            <a:endParaRPr lang="th-TH" sz="1600" dirty="0"/>
          </a:p>
          <a:p>
            <a:pPr lvl="0" algn="ctr">
              <a:spcBef>
                <a:spcPct val="0"/>
              </a:spcBef>
            </a:pPr>
            <a:r>
              <a:rPr lang="en-US" sz="1600" dirty="0"/>
              <a:t>Pisj18.seccode=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Corderssj</a:t>
            </a:r>
            <a:r>
              <a:rPr lang="en-US" sz="1600" dirty="0" err="1"/>
              <a:t>.seccode</a:t>
            </a:r>
            <a:endParaRPr lang="th-TH" sz="1600" dirty="0"/>
          </a:p>
          <a:p>
            <a:pPr algn="ctr">
              <a:spcBef>
                <a:spcPct val="0"/>
              </a:spcBef>
            </a:pPr>
            <a:r>
              <a:rPr lang="en-US" sz="1600" dirty="0" smtClean="0"/>
              <a:t>Pisj18.jobcode=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Corderssj</a:t>
            </a:r>
            <a:r>
              <a:rPr lang="en-US" sz="1600" dirty="0" err="1" smtClean="0"/>
              <a:t>.jobcode</a:t>
            </a:r>
            <a:endParaRPr lang="th-TH" sz="1600" dirty="0" smtClean="0"/>
          </a:p>
          <a:p>
            <a:pPr algn="ctr">
              <a:spcBef>
                <a:spcPct val="0"/>
              </a:spcBef>
            </a:pPr>
            <a:r>
              <a:rPr lang="en-US" sz="1600" dirty="0" smtClean="0"/>
              <a:t>output = </a:t>
            </a:r>
            <a:r>
              <a:rPr lang="en-US" sz="1600" dirty="0" err="1" smtClean="0"/>
              <a:t>rporder</a:t>
            </a:r>
            <a:endParaRPr lang="en-US" sz="1600" dirty="0" smtClean="0"/>
          </a:p>
          <a:p>
            <a:pPr lvl="0" algn="ctr">
              <a:spcBef>
                <a:spcPct val="0"/>
              </a:spcBef>
              <a:defRPr/>
            </a:pPr>
            <a:r>
              <a:rPr lang="en-US" sz="1600" b="1" dirty="0"/>
              <a:t>Case </a:t>
            </a:r>
            <a:r>
              <a:rPr lang="en-US" sz="1600" b="1" dirty="0" smtClean="0"/>
              <a:t>3: </a:t>
            </a:r>
            <a:r>
              <a:rPr lang="th-TH" sz="1600" b="1" dirty="0"/>
              <a:t>ถ้า </a:t>
            </a:r>
            <a:r>
              <a:rPr lang="en-US" sz="1600" b="1" dirty="0" err="1" smtClean="0"/>
              <a:t>sdtcode</a:t>
            </a:r>
            <a:r>
              <a:rPr lang="en-US" sz="1600" b="1" dirty="0" smtClean="0"/>
              <a:t>=16,17,18</a:t>
            </a:r>
            <a:endParaRPr lang="en-US" sz="1600" b="1" dirty="0" smtClean="0"/>
          </a:p>
          <a:p>
            <a:pPr lvl="0" algn="ctr">
              <a:spcBef>
                <a:spcPct val="0"/>
              </a:spcBef>
              <a:defRPr/>
            </a:pPr>
            <a:r>
              <a:rPr lang="th-TH" sz="1600" b="1" dirty="0" smtClean="0"/>
              <a:t>เรียงตาม </a:t>
            </a:r>
            <a:r>
              <a:rPr lang="en-US" sz="1600" b="1" dirty="0" err="1" smtClean="0"/>
              <a:t>csubdept.amcode,sdcode</a:t>
            </a:r>
            <a:endParaRPr lang="en-US" sz="1600" b="1" dirty="0"/>
          </a:p>
          <a:p>
            <a:pPr algn="ctr">
              <a:spcBef>
                <a:spcPct val="0"/>
              </a:spcBef>
            </a:pPr>
            <a:endParaRPr lang="th-TH" sz="1600" dirty="0"/>
          </a:p>
          <a:p>
            <a:pPr algn="ctr">
              <a:spcBef>
                <a:spcPct val="0"/>
              </a:spcBef>
            </a:pPr>
            <a:endParaRPr kumimoji="0" lang="th-TH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4071934" y="2571744"/>
            <a:ext cx="928694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Sdcode sdtcode =2-9 รพศ/รพท </vt:lpstr>
    </vt:vector>
  </TitlesOfParts>
  <Company>4667-1111111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Sdcode sdtcode =2-9 รพศ/รพท</dc:title>
  <dc:creator>ning</dc:creator>
  <cp:lastModifiedBy>Art</cp:lastModifiedBy>
  <cp:revision>6</cp:revision>
  <dcterms:created xsi:type="dcterms:W3CDTF">2012-03-17T03:33:47Z</dcterms:created>
  <dcterms:modified xsi:type="dcterms:W3CDTF">2012-03-18T19:45:44Z</dcterms:modified>
</cp:coreProperties>
</file>