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5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9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E4936-3CCF-4680-9DAB-F4D0984CBCF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2B62-5966-45DD-B58A-A4567FED0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8" t="38934" r="31104" b="30533"/>
          <a:stretch/>
        </p:blipFill>
        <p:spPr bwMode="auto">
          <a:xfrm>
            <a:off x="1295400" y="838200"/>
            <a:ext cx="3417758" cy="223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1693357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#1343EE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40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1" t="38524" r="59331" b="21230"/>
          <a:stretch/>
        </p:blipFill>
        <p:spPr bwMode="auto">
          <a:xfrm>
            <a:off x="1371600" y="1676400"/>
            <a:ext cx="2353456" cy="294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21226" y="4620421"/>
            <a:ext cx="359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#9A4AD9 - #63FFF6</a:t>
            </a:r>
            <a:endParaRPr lang="en-US" sz="2800" b="1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312264" y="3259736"/>
            <a:ext cx="1752600" cy="7195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3742" y="3536091"/>
            <a:ext cx="363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#D9C24A - #63FFF6</a:t>
            </a:r>
            <a:endParaRPr lang="en-US" sz="2800" b="1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2818285" y="2369828"/>
            <a:ext cx="1398815" cy="7195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9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20697" r="29722" b="19048"/>
          <a:stretch/>
        </p:blipFill>
        <p:spPr bwMode="auto">
          <a:xfrm>
            <a:off x="1295400" y="838200"/>
            <a:ext cx="6295870" cy="440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244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#1343EE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#F8FAFC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70000" y="506135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#C4C4C4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65353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#0863CE - #7C49BD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24500" y="5430689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#0863CE - #7C49BD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98527" y="35227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#C4C4C4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52600" y="4267200"/>
            <a:ext cx="76200" cy="79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39000" y="3704271"/>
            <a:ext cx="352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81700" y="5061357"/>
            <a:ext cx="4953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477000" y="5061357"/>
            <a:ext cx="6096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39000" y="1981200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00" y="16499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#616168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47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2" t="18648" r="28454" b="11476"/>
          <a:stretch/>
        </p:blipFill>
        <p:spPr bwMode="auto">
          <a:xfrm>
            <a:off x="1371600" y="762000"/>
            <a:ext cx="6595672" cy="511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392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#BD1313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45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#068D1B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2286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#EEEEEE   50% Transparency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62300" y="4267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#9FFF72  40 % Transparency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498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2" t="35656" r="27302" b="44672"/>
          <a:stretch/>
        </p:blipFill>
        <p:spPr bwMode="auto">
          <a:xfrm>
            <a:off x="1295400" y="3810000"/>
            <a:ext cx="6805534" cy="143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7000" y="3286780"/>
            <a:ext cx="359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#9A4AD9 - #63FFF6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081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Arasu</dc:creator>
  <cp:lastModifiedBy>Arasu</cp:lastModifiedBy>
  <cp:revision>2</cp:revision>
  <dcterms:created xsi:type="dcterms:W3CDTF">2019-03-22T17:01:02Z</dcterms:created>
  <dcterms:modified xsi:type="dcterms:W3CDTF">2019-03-22T17:15:26Z</dcterms:modified>
</cp:coreProperties>
</file>