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3" autoAdjust="0"/>
  </p:normalViewPr>
  <p:slideViewPr>
    <p:cSldViewPr snapToGrid="0">
      <p:cViewPr>
        <p:scale>
          <a:sx n="33" d="100"/>
          <a:sy n="33" d="100"/>
        </p:scale>
        <p:origin x="-1422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6" name="Freeform 25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タイトルと説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4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文と説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3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571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文付き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4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誤問題形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73195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796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4317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287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609600"/>
            <a:ext cx="6696055" cy="52251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140582"/>
            <a:ext cx="7813252" cy="57174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2369" y="6318780"/>
            <a:ext cx="641631" cy="36512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041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205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02" y="2160983"/>
            <a:ext cx="28087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27" y="2737246"/>
            <a:ext cx="3076084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103" y="2160983"/>
            <a:ext cx="28242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918" y="2737246"/>
            <a:ext cx="3090396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29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58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863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3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4925"/>
            <a:ext cx="338603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70"/>
            <a:ext cx="2790183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48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130830" y="4175605"/>
            <a:ext cx="4022475" cy="2682396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42707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6891896" y="1"/>
            <a:ext cx="2269442" cy="6866466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  <a:gd name="connsiteX0" fmla="*/ 2023534 w 2997208"/>
              <a:gd name="connsiteY0" fmla="*/ 0 h 6858000"/>
              <a:gd name="connsiteX1" fmla="*/ 0 w 2997208"/>
              <a:gd name="connsiteY1" fmla="*/ 6858000 h 6858000"/>
              <a:gd name="connsiteX2" fmla="*/ 2997200 w 2997208"/>
              <a:gd name="connsiteY2" fmla="*/ 6849533 h 6858000"/>
              <a:gd name="connsiteX3" fmla="*/ 2260600 w 2997208"/>
              <a:gd name="connsiteY3" fmla="*/ 8466 h 6858000"/>
              <a:gd name="connsiteX4" fmla="*/ 2023534 w 2997208"/>
              <a:gd name="connsiteY4" fmla="*/ 0 h 6858000"/>
              <a:gd name="connsiteX0" fmla="*/ 2023534 w 2269442"/>
              <a:gd name="connsiteY0" fmla="*/ 0 h 6866466"/>
              <a:gd name="connsiteX1" fmla="*/ 0 w 2269442"/>
              <a:gd name="connsiteY1" fmla="*/ 6858000 h 6866466"/>
              <a:gd name="connsiteX2" fmla="*/ 2269067 w 2269442"/>
              <a:gd name="connsiteY2" fmla="*/ 6866466 h 6866466"/>
              <a:gd name="connsiteX3" fmla="*/ 2260600 w 2269442"/>
              <a:gd name="connsiteY3" fmla="*/ 8466 h 6866466"/>
              <a:gd name="connsiteX4" fmla="*/ 2023534 w 2269442"/>
              <a:gd name="connsiteY4" fmla="*/ 0 h 686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442" h="6866466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205158" y="-8467"/>
            <a:ext cx="1948147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1947333 w 2590800"/>
              <a:gd name="connsiteY3" fmla="*/ 0 h 6866467"/>
              <a:gd name="connsiteX4" fmla="*/ 0 w 2590800"/>
              <a:gd name="connsiteY4" fmla="*/ 0 h 6866467"/>
              <a:gd name="connsiteX0" fmla="*/ 0 w 1948147"/>
              <a:gd name="connsiteY0" fmla="*/ 0 h 6866467"/>
              <a:gd name="connsiteX1" fmla="*/ 1202267 w 1948147"/>
              <a:gd name="connsiteY1" fmla="*/ 6866467 h 6866467"/>
              <a:gd name="connsiteX2" fmla="*/ 1947333 w 1948147"/>
              <a:gd name="connsiteY2" fmla="*/ 6866467 h 6866467"/>
              <a:gd name="connsiteX3" fmla="*/ 1947333 w 1948147"/>
              <a:gd name="connsiteY3" fmla="*/ 0 h 6866467"/>
              <a:gd name="connsiteX4" fmla="*/ 0 w 194814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147" h="6866467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637896" y="3920066"/>
            <a:ext cx="2513565" cy="2937933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010429" y="-8467"/>
            <a:ext cx="2142876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295776" y="-8467"/>
            <a:ext cx="857530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94165" y="-8468"/>
            <a:ext cx="1066770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068764" y="4893733"/>
            <a:ext cx="1094086" cy="1964267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8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sg.codeflask.appspo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statium/appengine_boar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2968" y="3242925"/>
            <a:ext cx="7474857" cy="1646302"/>
          </a:xfrm>
        </p:spPr>
        <p:txBody>
          <a:bodyPr/>
          <a:lstStyle/>
          <a:p>
            <a:r>
              <a:rPr kumimoji="1" lang="en-US" altLang="ja-JP" dirty="0" err="1" smtClean="0"/>
              <a:t>Django</a:t>
            </a:r>
            <a:r>
              <a:rPr kumimoji="1" lang="en-US" altLang="ja-JP" dirty="0" smtClean="0"/>
              <a:t> on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App </a:t>
            </a:r>
            <a:r>
              <a:rPr kumimoji="1" lang="en-US" altLang="ja-JP" dirty="0" smtClean="0"/>
              <a:t>Engine</a:t>
            </a:r>
            <a:br>
              <a:rPr kumimoji="1" lang="en-US" altLang="ja-JP" dirty="0" smtClean="0"/>
            </a:br>
            <a:r>
              <a:rPr lang="en-US" altLang="ja-JP" dirty="0" smtClean="0"/>
              <a:t>(Message Board)</a:t>
            </a:r>
            <a:endParaRPr kumimoji="1" lang="ja-JP" altLang="en-US" dirty="0"/>
          </a:p>
        </p:txBody>
      </p:sp>
      <p:pic>
        <p:nvPicPr>
          <p:cNvPr id="1026" name="Picture 2" descr="http://www.appscale.com/img/google_appeng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03" y="8616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まず表示側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IndexView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やること</a:t>
            </a:r>
            <a:r>
              <a:rPr kumimoji="1" lang="en-US" altLang="ja-JP" dirty="0" smtClean="0"/>
              <a:t>:</a:t>
            </a:r>
          </a:p>
          <a:p>
            <a:pPr lvl="1"/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から取得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ページに分割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177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から取得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MessageModel</a:t>
            </a:r>
            <a:r>
              <a:rPr kumimoji="1" lang="ja-JP" altLang="en-US" dirty="0" smtClean="0"/>
              <a:t>にクラスメソッドを追加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日付順で逆ソート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を書く必要なし</a:t>
            </a:r>
            <a:endParaRPr kumimoji="1"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078" y="2756409"/>
            <a:ext cx="6050235" cy="32303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371289"/>
            <a:ext cx="5924313" cy="3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ページ処理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件ごとにページに分けるにはどうすればいいか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件だけ取得　→　</a:t>
            </a:r>
            <a:r>
              <a:rPr kumimoji="1" lang="en-US" altLang="ja-JP" dirty="0" smtClean="0"/>
              <a:t>×</a:t>
            </a:r>
          </a:p>
          <a:p>
            <a:pPr lvl="1"/>
            <a:r>
              <a:rPr kumimoji="1" lang="ja-JP" altLang="en-US" dirty="0" smtClean="0"/>
              <a:t>ページ分割には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前にページが有るか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次にページが有るか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次のページは何ページ目か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などといった情報が必要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自分で書くのは面倒臭い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→</a:t>
            </a:r>
            <a:r>
              <a:rPr kumimoji="1" lang="en-US" altLang="ja-JP" dirty="0" err="1" smtClean="0"/>
              <a:t>Paginator</a:t>
            </a:r>
            <a:r>
              <a:rPr kumimoji="1" lang="ja-JP" altLang="en-US" dirty="0" smtClean="0"/>
              <a:t>の出番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37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Paginator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1012" y="1140582"/>
            <a:ext cx="7786688" cy="5717417"/>
          </a:xfrm>
        </p:spPr>
        <p:txBody>
          <a:bodyPr/>
          <a:lstStyle/>
          <a:p>
            <a:r>
              <a:rPr kumimoji="1" lang="ja-JP" altLang="en-US" dirty="0" smtClean="0"/>
              <a:t>リストなどを渡すと自動でページ分割し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必要な情報などもセットで提供してくれる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 = </a:t>
            </a:r>
            <a:r>
              <a:rPr kumimoji="1" lang="en-US" altLang="ja-JP" dirty="0" err="1" smtClean="0"/>
              <a:t>Paginator</a:t>
            </a:r>
            <a:r>
              <a:rPr kumimoji="1" lang="en-US" altLang="ja-JP" dirty="0" smtClean="0"/>
              <a:t>(lists, </a:t>
            </a:r>
            <a:r>
              <a:rPr kumimoji="1" lang="en-US" altLang="ja-JP" dirty="0" err="1" smtClean="0"/>
              <a:t>page_count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p.count</a:t>
            </a:r>
            <a:r>
              <a:rPr kumimoji="1" lang="en-US" altLang="ja-JP" dirty="0" smtClean="0"/>
              <a:t> #=&gt;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総ページ数</a:t>
            </a:r>
            <a:endParaRPr kumimoji="1" lang="en-US" altLang="ja-JP" baseline="0" dirty="0" smtClean="0"/>
          </a:p>
          <a:p>
            <a:pPr lvl="1"/>
            <a:r>
              <a:rPr kumimoji="1" lang="en-US" altLang="ja-JP" baseline="0" dirty="0" smtClean="0"/>
              <a:t>page1 = </a:t>
            </a:r>
            <a:r>
              <a:rPr kumimoji="1" lang="en-US" altLang="ja-JP" baseline="0" dirty="0" err="1" smtClean="0"/>
              <a:t>p.page</a:t>
            </a:r>
            <a:r>
              <a:rPr kumimoji="1" lang="en-US" altLang="ja-JP" baseline="0" dirty="0" smtClean="0"/>
              <a:t>(1)</a:t>
            </a:r>
          </a:p>
          <a:p>
            <a:pPr lvl="1"/>
            <a:r>
              <a:rPr kumimoji="1" lang="en-US" altLang="ja-JP" baseline="0" dirty="0" smtClean="0"/>
              <a:t>for item in page1:</a:t>
            </a:r>
          </a:p>
          <a:p>
            <a:pPr lvl="1"/>
            <a:r>
              <a:rPr kumimoji="1" lang="en-US" altLang="ja-JP" baseline="0" dirty="0" smtClean="0"/>
              <a:t>    </a:t>
            </a:r>
            <a:r>
              <a:rPr kumimoji="1" lang="en-US" altLang="ja-JP" dirty="0" smtClean="0"/>
              <a:t>Print item</a:t>
            </a:r>
          </a:p>
          <a:p>
            <a:pPr lvl="1"/>
            <a:r>
              <a:rPr kumimoji="1" lang="en-US" altLang="ja-JP" dirty="0" smtClean="0"/>
              <a:t>page1.has_next()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#=&gt;</a:t>
            </a:r>
            <a:r>
              <a:rPr kumimoji="1" lang="ja-JP" altLang="en-US" dirty="0" smtClean="0"/>
              <a:t>次のページが有るか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page1.next_page_number()</a:t>
            </a:r>
          </a:p>
          <a:p>
            <a:pPr lvl="1"/>
            <a:r>
              <a:rPr kumimoji="1" lang="en-US" altLang="ja-JP" dirty="0" smtClean="0"/>
              <a:t>page1.start_index()</a:t>
            </a:r>
          </a:p>
          <a:p>
            <a:pPr lvl="1"/>
            <a:r>
              <a:rPr kumimoji="1" lang="en-US" altLang="ja-JP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71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テンプレート出力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1012" y="1140582"/>
            <a:ext cx="7786688" cy="5717417"/>
          </a:xfrm>
        </p:spPr>
        <p:txBody>
          <a:bodyPr/>
          <a:lstStyle/>
          <a:p>
            <a:r>
              <a:rPr kumimoji="1" lang="en-US" altLang="ja-JP" sz="3600" dirty="0" smtClean="0"/>
              <a:t>View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HTML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Source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テンプレートの継承や部分置換などができる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強力なタグ･フィルターが用意されてる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自作タグ･フィルターなども可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740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WriteView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OpenID</a:t>
            </a:r>
            <a:r>
              <a:rPr kumimoji="1" lang="en-US" altLang="ja-JP" dirty="0" smtClean="0"/>
              <a:t>(Google)</a:t>
            </a:r>
          </a:p>
          <a:p>
            <a:pPr lvl="1"/>
            <a:r>
              <a:rPr kumimoji="1" lang="ja-JP" altLang="en-US" dirty="0" smtClean="0"/>
              <a:t>フォーム表示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フォーム検証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バリデーション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メッセージ保存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8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OpenID</a:t>
            </a:r>
            <a:r>
              <a:rPr kumimoji="1" lang="en-US" altLang="ja-JP" dirty="0" smtClean="0"/>
              <a:t>(Google)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1012" y="1232022"/>
            <a:ext cx="7813252" cy="5717417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/>
              <a:t>user = </a:t>
            </a:r>
            <a:r>
              <a:rPr kumimoji="1" lang="en-US" altLang="ja-JP" sz="1800" dirty="0" err="1" smtClean="0"/>
              <a:t>users.get_current_user</a:t>
            </a:r>
            <a:r>
              <a:rPr kumimoji="1" lang="en-US" altLang="ja-JP" sz="1800" dirty="0" smtClean="0"/>
              <a:t>()</a:t>
            </a:r>
          </a:p>
          <a:p>
            <a:r>
              <a:rPr kumimoji="1" lang="en-US" altLang="ja-JP" sz="1800" dirty="0" smtClean="0"/>
              <a:t>if not user:</a:t>
            </a:r>
          </a:p>
          <a:p>
            <a:r>
              <a:rPr lang="ja-JP" altLang="en-US" sz="1800" dirty="0" smtClean="0"/>
              <a:t>    </a:t>
            </a:r>
            <a:r>
              <a:rPr kumimoji="1" lang="en-US" altLang="ja-JP" sz="1800" dirty="0" smtClean="0"/>
              <a:t>return </a:t>
            </a:r>
            <a:r>
              <a:rPr kumimoji="1" lang="en-US" altLang="ja-JP" sz="1800" dirty="0" err="1" smtClean="0"/>
              <a:t>HttpResponseRedirect</a:t>
            </a:r>
            <a:r>
              <a:rPr kumimoji="1" lang="en-US" altLang="ja-JP" sz="1800" dirty="0" smtClean="0"/>
              <a:t>(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 smtClean="0"/>
              <a:t>       </a:t>
            </a:r>
            <a:r>
              <a:rPr kumimoji="1" lang="en-US" altLang="ja-JP" sz="1800" dirty="0" err="1" smtClean="0"/>
              <a:t>users.create_login_url</a:t>
            </a:r>
            <a:r>
              <a:rPr kumimoji="1" lang="en-US" altLang="ja-JP" sz="1800" dirty="0" smtClean="0"/>
              <a:t>(</a:t>
            </a:r>
            <a:r>
              <a:rPr kumimoji="1" lang="en-US" altLang="ja-JP" sz="1800" dirty="0" err="1" smtClean="0"/>
              <a:t>request.path</a:t>
            </a:r>
            <a:r>
              <a:rPr kumimoji="1" lang="en-US" altLang="ja-JP" sz="1800" dirty="0" smtClean="0"/>
              <a:t>)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 smtClean="0"/>
              <a:t>   </a:t>
            </a:r>
            <a:r>
              <a:rPr kumimoji="1" lang="en-US" altLang="ja-JP" sz="1800" dirty="0" smtClean="0"/>
              <a:t>)</a:t>
            </a:r>
          </a:p>
          <a:p>
            <a:endParaRPr kumimoji="1" lang="en-US" altLang="ja-JP" sz="1600" dirty="0" smtClean="0"/>
          </a:p>
          <a:p>
            <a:r>
              <a:rPr lang="ja-JP" altLang="en-US" sz="2000" dirty="0"/>
              <a:t>これ</a:t>
            </a:r>
            <a:r>
              <a:rPr lang="ja-JP" altLang="en-US" sz="2000" dirty="0" smtClean="0"/>
              <a:t>だけ。</a:t>
            </a:r>
            <a:endParaRPr lang="en-US" altLang="ja-JP" sz="2000" dirty="0" smtClean="0"/>
          </a:p>
          <a:p>
            <a:r>
              <a:rPr lang="ja-JP" altLang="en-US" sz="2000" dirty="0" smtClean="0"/>
              <a:t>ログイン</a:t>
            </a:r>
            <a:r>
              <a:rPr lang="ja-JP" altLang="en-US" sz="2000" dirty="0"/>
              <a:t>ユーザー</a:t>
            </a:r>
            <a:r>
              <a:rPr lang="ja-JP" altLang="en-US" sz="2000" dirty="0" smtClean="0"/>
              <a:t>を取得</a:t>
            </a:r>
            <a:endParaRPr lang="en-US" altLang="ja-JP" sz="2000" dirty="0" smtClean="0"/>
          </a:p>
          <a:p>
            <a:r>
              <a:rPr lang="ja-JP" altLang="en-US" sz="2000" dirty="0"/>
              <a:t>取得</a:t>
            </a:r>
            <a:r>
              <a:rPr lang="ja-JP" altLang="en-US" sz="2000" dirty="0" smtClean="0"/>
              <a:t>できなければ</a:t>
            </a:r>
            <a:r>
              <a:rPr lang="ja-JP" altLang="en-US" sz="2000" dirty="0"/>
              <a:t>ログイン</a:t>
            </a:r>
            <a:r>
              <a:rPr lang="ja-JP" altLang="en-US" sz="2000" dirty="0" smtClean="0"/>
              <a:t>画面を作りそこにリダイレクト</a:t>
            </a:r>
            <a:endParaRPr lang="en-US" altLang="ja-JP" sz="2000" dirty="0" smtClean="0"/>
          </a:p>
          <a:p>
            <a:r>
              <a:rPr lang="en-US" altLang="ja-JP" sz="2000" dirty="0" err="1" smtClean="0"/>
              <a:t>Create_login_user</a:t>
            </a:r>
            <a:r>
              <a:rPr lang="ja-JP" altLang="en-US" sz="2000" dirty="0" smtClean="0"/>
              <a:t>の引数はログイン後戻ってくる場所。</a:t>
            </a:r>
            <a:endParaRPr lang="en-US" altLang="ja-JP" sz="2000" dirty="0" smtClean="0"/>
          </a:p>
          <a:p>
            <a:r>
              <a:rPr lang="en-US" altLang="ja-JP" sz="2000" dirty="0" err="1" smtClean="0"/>
              <a:t>request.path</a:t>
            </a:r>
            <a:r>
              <a:rPr lang="ja-JP" altLang="en-US" sz="2000" dirty="0" smtClean="0"/>
              <a:t>　とすることで今のパスに戻ってこれる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2557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formModel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どんなフォームなのかを定義してあげると、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Django</a:t>
            </a:r>
            <a:r>
              <a:rPr lang="ja-JP" altLang="en-US" dirty="0" smtClean="0"/>
              <a:t>が勝手にいろいろやってくれる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/>
              <a:t>こんなかんじ</a:t>
            </a:r>
            <a:r>
              <a:rPr kumimoji="1" lang="ja-JP" altLang="en-US" dirty="0" smtClean="0"/>
              <a:t>で定義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257424"/>
            <a:ext cx="8349615" cy="9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9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フォーム表示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</a:t>
            </a:r>
            <a:r>
              <a:rPr kumimoji="1" lang="en-US" altLang="ja-JP" dirty="0" err="1" smtClean="0"/>
              <a:t>WriteView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GET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の違いによって挙動を変える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GET:</a:t>
            </a:r>
            <a:r>
              <a:rPr kumimoji="1" lang="ja-JP" altLang="en-US" dirty="0" smtClean="0"/>
              <a:t>   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フォームを表示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POST:</a:t>
            </a:r>
          </a:p>
          <a:p>
            <a:pPr lvl="2"/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書き込み。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入力エラーならエラー文付きで再度フォーム表示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form = </a:t>
            </a:r>
            <a:r>
              <a:rPr kumimoji="1" lang="en-US" altLang="ja-JP" dirty="0" err="1" smtClean="0"/>
              <a:t>MessageForm</a:t>
            </a:r>
            <a:r>
              <a:rPr kumimoji="1" lang="en-US" altLang="ja-JP" dirty="0" smtClean="0"/>
              <a:t>()</a:t>
            </a:r>
          </a:p>
          <a:p>
            <a:pPr lvl="0"/>
            <a:r>
              <a:rPr kumimoji="1" lang="ja-JP" altLang="en-US" dirty="0" smtClean="0"/>
              <a:t>これでフォーム定義に従ったフォームが作られる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便利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0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バリデーション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入力チェック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form = </a:t>
            </a:r>
            <a:r>
              <a:rPr kumimoji="1" lang="en-US" altLang="ja-JP" dirty="0" err="1" smtClean="0"/>
              <a:t>MessageForm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request.POST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if </a:t>
            </a:r>
            <a:r>
              <a:rPr kumimoji="1" lang="en-US" altLang="ja-JP" dirty="0" err="1" smtClean="0"/>
              <a:t>form.is_valid</a:t>
            </a:r>
            <a:r>
              <a:rPr kumimoji="1" lang="en-US" altLang="ja-JP" dirty="0" smtClean="0"/>
              <a:t>():</a:t>
            </a:r>
          </a:p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#</a:t>
            </a:r>
            <a:r>
              <a:rPr kumimoji="1" lang="ja-JP" altLang="en-US" dirty="0" smtClean="0"/>
              <a:t> 内容</a:t>
            </a:r>
            <a:r>
              <a:rPr kumimoji="1" lang="en-US" altLang="ja-JP" dirty="0" smtClean="0"/>
              <a:t>OK</a:t>
            </a:r>
          </a:p>
          <a:p>
            <a:r>
              <a:rPr kumimoji="1" lang="ja-JP" altLang="en-US" dirty="0" smtClean="0"/>
              <a:t>フォームの定義を工夫するともっと複雑なチェック可能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作るもの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メッセージボード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ログインするとメッセージを書き込める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シンプルな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Demo:</a:t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dirty="0" smtClean="0">
                <a:hlinkClick r:id="rId2"/>
              </a:rPr>
              <a:t>http://msg.codeflask.appspot.com/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28" y="3465661"/>
            <a:ext cx="3454739" cy="32907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26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全体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github.com/pistatium/appengine_board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00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このメッセージボードの機能拡張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メッセージ削除･再編集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同じ</a:t>
            </a: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名のメッセージ抽出</a:t>
            </a:r>
            <a:endParaRPr kumimoji="1" lang="en-US" altLang="ja-JP" dirty="0" smtClean="0"/>
          </a:p>
          <a:p>
            <a:pPr marL="914400" lvl="2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9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学べること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アプリ設計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フレームワークの基礎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Django</a:t>
            </a:r>
            <a:r>
              <a:rPr kumimoji="1" lang="ja-JP" altLang="en-US" dirty="0" smtClean="0"/>
              <a:t>テンプレート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AppEngine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DB(</a:t>
            </a:r>
            <a:r>
              <a:rPr kumimoji="1" lang="en-US" altLang="ja-JP" dirty="0" err="1" smtClean="0"/>
              <a:t>BigTable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NoSQL</a:t>
            </a:r>
            <a:r>
              <a:rPr kumimoji="1" lang="en-US" altLang="ja-JP" dirty="0" smtClean="0"/>
              <a:t>))</a:t>
            </a:r>
          </a:p>
          <a:p>
            <a:r>
              <a:rPr kumimoji="1" lang="ja-JP" altLang="en-US" dirty="0" smtClean="0"/>
              <a:t>ページ管理</a:t>
            </a:r>
            <a:endParaRPr kumimoji="1" lang="en-US" altLang="ja-JP" dirty="0" smtClean="0"/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1" lang="ja-JP" altLang="ja-JP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フォームバリデーション</a:t>
            </a:r>
            <a:endParaRPr kumimoji="1" lang="en-US" altLang="ja-JP" dirty="0" smtClean="0"/>
          </a:p>
          <a:p>
            <a:r>
              <a:rPr kumimoji="1" lang="en-US" altLang="ja-JP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kumimoji="1" lang="ja-JP" altLang="ja-JP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800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OpenID</a:t>
            </a:r>
            <a:r>
              <a:rPr kumimoji="1" lang="ja-JP" altLang="ja-JP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ja-JP" sz="2800" kern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133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メッセージ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タイトル、本文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を投稿して見れるようにする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投稿にはログインが必要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過去のメッセージを遡って見れる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削除･再編集とかはとりあえず付けない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検索とかもつけない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77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外部設計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トップページ</a:t>
            </a:r>
            <a:r>
              <a:rPr kumimoji="1" lang="en-US" altLang="ja-JP" dirty="0" smtClean="0"/>
              <a:t>:</a:t>
            </a:r>
          </a:p>
          <a:p>
            <a:pPr lvl="1"/>
            <a:r>
              <a:rPr kumimoji="1" lang="ja-JP" altLang="en-US" dirty="0" smtClean="0"/>
              <a:t>過去のメッセージが新しい順で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件表示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件以外は</a:t>
            </a:r>
            <a:r>
              <a:rPr kumimoji="1" lang="en-US" altLang="ja-JP" dirty="0" smtClean="0"/>
              <a:t>next, </a:t>
            </a:r>
            <a:r>
              <a:rPr kumimoji="1" lang="en-US" altLang="ja-JP" dirty="0" err="1" smtClean="0"/>
              <a:t>prev</a:t>
            </a:r>
            <a:r>
              <a:rPr kumimoji="1" lang="ja-JP" altLang="en-US" dirty="0" smtClean="0"/>
              <a:t>ボタンでページ移動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メッセージはフル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タイトル･本文･書いた人･日時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で表示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書き込みへのリンクを付ける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書き込みページ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要ログイン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タイトル･本文を入力して送信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名前はログインネームから自動で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書き終わるとトップへリダイレクト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800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内部設計</a:t>
            </a:r>
            <a:r>
              <a:rPr kumimoji="1" lang="en-US" altLang="ja-JP" dirty="0" smtClean="0"/>
              <a:t>(?)</a:t>
            </a:r>
            <a:endParaRPr kumimoji="1" lang="ja-JP" altLang="en-US" dirty="0"/>
          </a:p>
        </p:txBody>
      </p:sp>
      <p:sp>
        <p:nvSpPr>
          <p:cNvPr id="4" name="スマイル 3"/>
          <p:cNvSpPr/>
          <p:nvPr/>
        </p:nvSpPr>
        <p:spPr>
          <a:xfrm>
            <a:off x="469900" y="1866900"/>
            <a:ext cx="609600" cy="609600"/>
          </a:xfrm>
          <a:prstGeom prst="smileyF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55234" y="1354818"/>
            <a:ext cx="13081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Index</a:t>
            </a:r>
            <a:r>
              <a:rPr kumimoji="1" lang="en-US" altLang="ja-JP" dirty="0" err="1" smtClean="0"/>
              <a:t>View</a:t>
            </a:r>
            <a:endParaRPr kumimoji="1" lang="ja-JP" altLang="en-US" dirty="0"/>
          </a:p>
        </p:txBody>
      </p:sp>
      <p:sp>
        <p:nvSpPr>
          <p:cNvPr id="6" name="円柱 5"/>
          <p:cNvSpPr/>
          <p:nvPr/>
        </p:nvSpPr>
        <p:spPr>
          <a:xfrm>
            <a:off x="5517912" y="1447799"/>
            <a:ext cx="1242312" cy="723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BigTable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2"/>
            <a:endCxn id="5" idx="3"/>
          </p:cNvCxnSpPr>
          <p:nvPr/>
        </p:nvCxnSpPr>
        <p:spPr>
          <a:xfrm flipH="1" flipV="1">
            <a:off x="4263334" y="1583418"/>
            <a:ext cx="1254578" cy="2263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33918" y="4159704"/>
            <a:ext cx="1308100" cy="4572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Write</a:t>
            </a:r>
            <a:r>
              <a:rPr kumimoji="1" lang="en-US" altLang="ja-JP" dirty="0" err="1" smtClean="0"/>
              <a:t>View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10" idx="3"/>
            <a:endCxn id="6" idx="3"/>
          </p:cNvCxnSpPr>
          <p:nvPr/>
        </p:nvCxnSpPr>
        <p:spPr>
          <a:xfrm flipV="1">
            <a:off x="4342018" y="2171700"/>
            <a:ext cx="1797050" cy="2216604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6"/>
            <a:endCxn id="5" idx="1"/>
          </p:cNvCxnSpPr>
          <p:nvPr/>
        </p:nvCxnSpPr>
        <p:spPr>
          <a:xfrm flipV="1">
            <a:off x="1079500" y="1583418"/>
            <a:ext cx="1875734" cy="58828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6"/>
            <a:endCxn id="10" idx="1"/>
          </p:cNvCxnSpPr>
          <p:nvPr/>
        </p:nvCxnSpPr>
        <p:spPr>
          <a:xfrm>
            <a:off x="1079500" y="2171700"/>
            <a:ext cx="1954418" cy="2216604"/>
          </a:xfrm>
          <a:prstGeom prst="straightConnector1">
            <a:avLst/>
          </a:prstGeom>
          <a:ln w="666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124200" y="1830169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/>
              <a:t>メッセージ取得</a:t>
            </a:r>
            <a:endParaRPr kumimoji="1"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ページ</a:t>
            </a:r>
            <a:r>
              <a:rPr kumimoji="1" lang="ja-JP" altLang="en-US" sz="1200" dirty="0" smtClean="0"/>
              <a:t>分割</a:t>
            </a:r>
            <a:endParaRPr kumimoji="1"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/>
              <a:t>レンダリング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24200" y="4631195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/>
              <a:t>リクエスト受け取り</a:t>
            </a:r>
            <a:endParaRPr kumimoji="1"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/>
              <a:t>フォーム</a:t>
            </a:r>
            <a:r>
              <a:rPr kumimoji="1" lang="ja-JP" altLang="en-US" sz="1200" dirty="0"/>
              <a:t>表示</a:t>
            </a:r>
            <a:endParaRPr kumimoji="1"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/>
              <a:t>フォーム検証</a:t>
            </a:r>
            <a:endParaRPr kumimoji="1" lang="en-US" altLang="ja-JP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/>
              <a:t>メッセージ</a:t>
            </a:r>
            <a:r>
              <a:rPr kumimoji="1" lang="ja-JP" altLang="en-US" sz="1200" dirty="0" smtClean="0"/>
              <a:t>書き込み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71726" y="3426002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put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30968" y="1419834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fetch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5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DB</a:t>
            </a:r>
            <a:r>
              <a:rPr lang="ja-JP" altLang="en-US" dirty="0"/>
              <a:t> </a:t>
            </a:r>
            <a:r>
              <a:rPr lang="ja-JP" altLang="en-US" dirty="0" smtClean="0"/>
              <a:t>テーブル</a:t>
            </a:r>
            <a:r>
              <a:rPr kumimoji="1" lang="ja-JP" altLang="en-US" dirty="0" smtClean="0"/>
              <a:t>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 smtClean="0"/>
              <a:t>なし！</a:t>
            </a:r>
            <a:endParaRPr kumimoji="1" lang="en-US" altLang="ja-JP" sz="3600" dirty="0" smtClean="0"/>
          </a:p>
          <a:p>
            <a:r>
              <a:rPr kumimoji="1" lang="en-US" altLang="ja-JP" dirty="0" err="1" smtClean="0"/>
              <a:t>NoSQL</a:t>
            </a:r>
            <a:r>
              <a:rPr kumimoji="1" lang="ja-JP" altLang="en-US" dirty="0" smtClean="0"/>
              <a:t>ではテーブルという概念がない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の辞書とかに似た形式でデータ保存</a:t>
            </a:r>
            <a:endParaRPr kumimoji="1" lang="en-US" altLang="ja-JP" dirty="0" smtClean="0"/>
          </a:p>
          <a:p>
            <a:r>
              <a:rPr kumimoji="1" lang="ja-JP" altLang="en-US" dirty="0" smtClean="0"/>
              <a:t>柔軟だけど、こういったアプリでは構造化されてないので使いづらい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 データモデルの定義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583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データ・モデル定義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Db.Model</a:t>
            </a:r>
            <a:r>
              <a:rPr kumimoji="1" lang="ja-JP" altLang="en-US" dirty="0" smtClean="0"/>
              <a:t>を継承したクラスを定義</a:t>
            </a:r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インスタンス ≒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レコード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ユーザー名、タイトル、本文、日付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を定義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3741108"/>
            <a:ext cx="7725412" cy="2723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7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</a:p>
          <a:p>
            <a:pPr lvl="1"/>
            <a:r>
              <a:rPr kumimoji="1" lang="ja-JP" altLang="en-US" dirty="0" smtClean="0"/>
              <a:t>トップページ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ページ目のメッセージ表示</a:t>
            </a:r>
            <a:r>
              <a:rPr kumimoji="1" lang="en-US" altLang="ja-JP" dirty="0" smtClean="0"/>
              <a:t>)</a:t>
            </a:r>
          </a:p>
          <a:p>
            <a:pPr lvl="0"/>
            <a:r>
              <a:rPr kumimoji="1" lang="en-US" altLang="ja-JP" dirty="0" smtClean="0"/>
              <a:t>/{$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}</a:t>
            </a:r>
          </a:p>
          <a:p>
            <a:pPr lvl="1"/>
            <a:r>
              <a:rPr kumimoji="1" lang="en-US" altLang="ja-JP" dirty="0" smtClean="0"/>
              <a:t>$</a:t>
            </a:r>
            <a:r>
              <a:rPr kumimoji="1" lang="en-US" altLang="ja-JP" dirty="0" err="1" smtClean="0"/>
              <a:t>num</a:t>
            </a:r>
            <a:r>
              <a:rPr kumimoji="1" lang="ja-JP" altLang="en-US" dirty="0" smtClean="0"/>
              <a:t>ページ目のメッセージ表示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/write/</a:t>
            </a:r>
          </a:p>
          <a:p>
            <a:pPr lvl="1"/>
            <a:r>
              <a:rPr kumimoji="1" lang="ja-JP" altLang="en-US" dirty="0" smtClean="0"/>
              <a:t>書き込みフォーム表示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15" y="4557712"/>
            <a:ext cx="4860537" cy="23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 SD - core - R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SD - core - R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SD - core - R2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473</Words>
  <Application>Microsoft Office PowerPoint</Application>
  <PresentationFormat>画面に合わせる (4:3)</PresentationFormat>
  <Paragraphs>142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ファセット</vt:lpstr>
      <vt:lpstr>Django on App Engine (Message Board)</vt:lpstr>
      <vt:lpstr>作るもの</vt:lpstr>
      <vt:lpstr>学べること</vt:lpstr>
      <vt:lpstr>要件定義</vt:lpstr>
      <vt:lpstr>外部設計</vt:lpstr>
      <vt:lpstr>内部設計(?)</vt:lpstr>
      <vt:lpstr>DB テーブル定義</vt:lpstr>
      <vt:lpstr>データ・モデル定義</vt:lpstr>
      <vt:lpstr>URL設計</vt:lpstr>
      <vt:lpstr>実装</vt:lpstr>
      <vt:lpstr>DBから取得</vt:lpstr>
      <vt:lpstr>ページ処理</vt:lpstr>
      <vt:lpstr>Paginator</vt:lpstr>
      <vt:lpstr>テンプレート出力</vt:lpstr>
      <vt:lpstr>WriteView</vt:lpstr>
      <vt:lpstr>OpenID(Google)</vt:lpstr>
      <vt:lpstr>formModel</vt:lpstr>
      <vt:lpstr>フォーム表示</vt:lpstr>
      <vt:lpstr>バリデーション(入力チェック)</vt:lpstr>
      <vt:lpstr>全体</vt:lpstr>
      <vt:lpstr>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AP西村公宏</dc:creator>
  <cp:lastModifiedBy>Kimihiro</cp:lastModifiedBy>
  <cp:revision>98</cp:revision>
  <dcterms:created xsi:type="dcterms:W3CDTF">2013-05-09T07:44:51Z</dcterms:created>
  <dcterms:modified xsi:type="dcterms:W3CDTF">2013-05-19T11:10:32Z</dcterms:modified>
</cp:coreProperties>
</file>