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9" r:id="rId10"/>
    <p:sldId id="278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fb3211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fb3211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fb3211b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fb3211b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fb3211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fb3211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fb3211b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fb3211b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fb3211b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fb3211b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fb3211b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fb3211b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fb3211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fb3211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bfb3211b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bfb3211b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bfb3211b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bfb3211b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fb3211b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fb3211b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fb3211b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fb3211b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fb3211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fb3211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fb3211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fb3211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fb3211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fb3211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fb321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fb321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fb3211b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fb3211b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fb3211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fb3211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fb3211b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fb3211b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Programozás Világába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383638" y="4491764"/>
            <a:ext cx="5116800" cy="56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dk2"/>
                </a:solidFill>
              </a:rPr>
              <a:t>Készítette: Szalontai István, 2025-03-03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AE46F-F351-B6E6-A20F-2D4B9CFA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Pythonban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7AAF79-2A59-CAFD-5FA3-9961B3CB5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welcome.py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Indítsd el a programot parancssorból </a:t>
            </a:r>
            <a:r>
              <a:rPr lang="hu-HU" b="1" dirty="0" err="1"/>
              <a:t>cmd</a:t>
            </a:r>
            <a:r>
              <a:rPr lang="hu-HU" dirty="0"/>
              <a:t> vagy </a:t>
            </a:r>
            <a:r>
              <a:rPr lang="hu-HU" b="1" dirty="0"/>
              <a:t>PowerShell</a:t>
            </a:r>
            <a:r>
              <a:rPr lang="hu-HU" dirty="0"/>
              <a:t>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Vagy másold be egy online </a:t>
            </a:r>
            <a:r>
              <a:rPr lang="en-US" dirty="0">
                <a:hlinkClick r:id="rId2"/>
              </a:rPr>
              <a:t>https://www.online-python.com/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32A6FEE-101D-92D4-2AA2-6204D9A5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2" y="2895100"/>
            <a:ext cx="5331864" cy="101180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B1DB762-7854-4B63-CE0E-23378941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32" y="1642497"/>
            <a:ext cx="598253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3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Pythonba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Miért Python?</a:t>
            </a:r>
            <a:endParaRPr sz="24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Egyszerű és olvasható szintaxis.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Nagy közösség és sok hasznos könyvtár.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hu" sz="2000"/>
              <a:t>Sokoldalú: webfejlesztés, adatelemzés, mesterséges intelligencia stb.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Első lépések: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Python telepítése:</a:t>
            </a:r>
            <a:r>
              <a:rPr lang="hu" sz="2100"/>
              <a:t>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Első program: print("Helló, Világ!")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Alapfogalmak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Változók és adattípusok (számok, szövegek, listák).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Feltételes utasítások (if, else).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Ciklusok (for, while).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Függvények definiálása (def).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Változók és adattípusok: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Feltételes utasítások:</a:t>
            </a:r>
            <a:endParaRPr sz="2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874" y="510299"/>
            <a:ext cx="2843900" cy="18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25" y="2732830"/>
            <a:ext cx="4705950" cy="189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Ciklusok: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Függvények:</a:t>
            </a:r>
            <a:endParaRPr sz="2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124" y="619650"/>
            <a:ext cx="3014375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58" y="2732825"/>
            <a:ext cx="3656250" cy="1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Haladó Python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Listák és szótárak: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Fájlkezelés: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Modulok és csomagok:</a:t>
            </a:r>
            <a:endParaRPr sz="25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49" y="668299"/>
            <a:ext cx="4007275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25" y="2627810"/>
            <a:ext cx="4950300" cy="1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7" y="2690557"/>
            <a:ext cx="2892050" cy="1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Gyakorlati példák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Számkitalálós játék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81" y="1647825"/>
            <a:ext cx="6465325" cy="270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Továbbfejlesztett számkitalálós játék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939800"/>
            <a:ext cx="4307382" cy="37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75" y="1600675"/>
            <a:ext cx="4220125" cy="223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Kő-Papír-Olló játék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82917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program?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hu" sz="2300" b="1"/>
              <a:t>Definíció</a:t>
            </a:r>
            <a:r>
              <a:rPr lang="hu" sz="2300"/>
              <a:t>: A program egy olyan utasítások sorozata, amelyet a számítógép képes végrehajtani. Ezek az utasítások egy adott feladat elvégzésére szolgálnak, például számítások, adatfeldolgozás vagy felhasználói felület megjelenítése.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hu" sz="2300" b="1"/>
              <a:t>Példa</a:t>
            </a:r>
            <a:r>
              <a:rPr lang="hu" sz="2300"/>
              <a:t>: Egy egyszerű program lehet egy olyan szkript, amely kiírja a képernyőre, hogy "Helló, Világ!".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Számológép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19275" y="1283750"/>
            <a:ext cx="38010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számológép, amely alap műveleteket végez.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4775"/>
            <a:ext cx="35612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kitalálása fordítva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Ebben a játékban a gép próbálja kitalálni a játékos által gondolt számot.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675" y="911975"/>
            <a:ext cx="6087524" cy="380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Jelszó generátor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450" y="867475"/>
            <a:ext cx="55655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jelszó generátor, amely véletlenszerű jelszót hoz létre.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összeadása egy tartományban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00" y="1330350"/>
            <a:ext cx="48006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401475" y="1265950"/>
            <a:ext cx="30447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összeadja a számokat egy adott tartományban.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Madárnyelv fordító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00" y="1090000"/>
            <a:ext cx="3911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401475" y="1265950"/>
            <a:ext cx="36321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a szöveget "</a:t>
            </a:r>
            <a:r>
              <a:rPr lang="hu" sz="1600" b="1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madár nyelvre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fordítja, minden magánhangzó után hozzáad egy "</a:t>
            </a:r>
            <a:r>
              <a:rPr lang="hu" sz="16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betűt és ismétli a magánhangzót.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Hol vannak a programok?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Operációs rendszerek:</a:t>
            </a:r>
            <a:r>
              <a:rPr lang="hu"/>
              <a:t> A programok az operációs rendszer (pl. Windows, macOS, Linux) segítségével futnak. Az operációs rendszer kezeli a hardver erőforrásokat és biztosítja a programok futási környezetét.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Webes alkalmazások:</a:t>
            </a:r>
            <a:r>
              <a:rPr lang="hu"/>
              <a:t> A programok szervereken futnak, és böngészőn keresztül érhetők el (pl. Google, Facebook).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Mobil alkalmazások: </a:t>
            </a:r>
            <a:r>
              <a:rPr lang="hu"/>
              <a:t>Okostelefonokon és táblagépeken futnak, és általában alkalmazásboltokból (pl. Google Play, App Store) letölthetők.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Beágyazott rendszerek: </a:t>
            </a:r>
            <a:r>
              <a:rPr lang="hu"/>
              <a:t>Autókban, okoseszközökben, gyártási gépekben is futnak programok.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van a program fájlban?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Forráskód</a:t>
            </a:r>
            <a:r>
              <a:rPr lang="hu"/>
              <a:t>: A program fájl tartalmazza a forráskódot, amelyet a programozó ír. Ez a kód ember által olvasható, és egy adott programozási nyelven íródott (pl. Python, Java, C++).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Futtatható kód</a:t>
            </a:r>
            <a:r>
              <a:rPr lang="hu"/>
              <a:t>: A forráskód lefordítva vagy értelmezve futtatható kód lesz, amelyet a számítógép közvetlenül tud végrehajtani.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Adatok és erőforrások:</a:t>
            </a:r>
            <a:r>
              <a:rPr lang="hu"/>
              <a:t> A program fájl tartalmazhat adatokat, képeket, hangfájlokat vagy más erőforrásokat, amelyekre a programnak szüksége van.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Programozási nyelvek típusai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Fordított nyelvek</a:t>
            </a:r>
            <a:r>
              <a:rPr lang="hu"/>
              <a:t> (pl. C, C++):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fordítóprogram (compiler) gépi kódra fordítja, amelyet a számítógép közvetlenül tud futtatni.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Gyors futási sebesség, de a fordítás időigényes.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Értelmezett nyelvek </a:t>
            </a:r>
            <a:r>
              <a:rPr lang="hu"/>
              <a:t>(pl. Python, JavaScript):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interpreter soronként értelmezi és hajtja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Könnyebb hibakeresés, de lassabb futási sebesség.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Közvetítő (meta) kódot generáló nyelvek </a:t>
            </a:r>
            <a:r>
              <a:rPr lang="hu"/>
              <a:t>(pl. Java):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közvetítő kódra (bytecode) fordítja, amelyet egy virtuális gép (pl. Java Virtual Machine azaz </a:t>
            </a:r>
            <a:r>
              <a:rPr lang="hu" b="1"/>
              <a:t>JVM</a:t>
            </a:r>
            <a:r>
              <a:rPr lang="hu"/>
              <a:t>) hajt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Platformfüggetlenség, de a virtuális gép (Java Runtime Environment azaz </a:t>
            </a:r>
            <a:r>
              <a:rPr lang="hu" b="1"/>
              <a:t>JRE)</a:t>
            </a:r>
            <a:r>
              <a:rPr lang="hu"/>
              <a:t> szükséges a futtatáshoz.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25718-150C-4365-CB0C-833317DB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4 féle programozási nyelven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AB46BB-3288-0F05-5266-380C68EC2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Megnézzük először Visual Basic Script-ben (VBS) az Excelen belül</a:t>
            </a:r>
          </a:p>
          <a:p>
            <a:r>
              <a:rPr lang="hu-HU" dirty="0"/>
              <a:t>Majd </a:t>
            </a:r>
            <a:r>
              <a:rPr lang="hu-HU" dirty="0" err="1"/>
              <a:t>Javascript</a:t>
            </a:r>
            <a:r>
              <a:rPr lang="hu-HU" dirty="0"/>
              <a:t>-ben</a:t>
            </a:r>
          </a:p>
          <a:p>
            <a:r>
              <a:rPr lang="hu-HU" dirty="0"/>
              <a:t>… és </a:t>
            </a:r>
            <a:r>
              <a:rPr lang="hu-HU" dirty="0" err="1"/>
              <a:t>Scratch</a:t>
            </a:r>
            <a:r>
              <a:rPr lang="hu-HU" dirty="0"/>
              <a:t>-ben?</a:t>
            </a:r>
          </a:p>
          <a:p>
            <a:r>
              <a:rPr lang="hu-HU" dirty="0"/>
              <a:t>Végül Pythonban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BD171-2E9E-AAA1-90A8-258B0DE8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VBS-ben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F902E3-BABA-55FC-4B33-38D030B4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450"/>
            <a:ext cx="8520600" cy="35514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hu-HU" sz="1400" dirty="0"/>
              <a:t>Nyisd meg az Excel-t.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Nyomd le az Alt + F11 billentyűkombinációt, hogy megnyisd a VBA szerkesztőt.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A szerkesztőben, a bal oldali ablakban (Project – </a:t>
            </a:r>
            <a:r>
              <a:rPr lang="hu-HU" sz="1400" dirty="0" err="1"/>
              <a:t>VBAProject</a:t>
            </a:r>
            <a:r>
              <a:rPr lang="hu-HU" sz="1400" dirty="0"/>
              <a:t>), kattints jobb gombbal a </a:t>
            </a:r>
            <a:r>
              <a:rPr lang="hu-HU" sz="1400" b="1" dirty="0"/>
              <a:t>Munka1</a:t>
            </a:r>
            <a:r>
              <a:rPr lang="hu-HU" sz="1400" dirty="0"/>
              <a:t> vagy a </a:t>
            </a:r>
            <a:r>
              <a:rPr lang="hu-HU" sz="1400" b="1" dirty="0" err="1"/>
              <a:t>ThisWorkbook</a:t>
            </a:r>
            <a:r>
              <a:rPr lang="hu-HU" sz="1400" dirty="0"/>
              <a:t> modulra, és válaszd a </a:t>
            </a:r>
            <a:r>
              <a:rPr lang="hu-HU" sz="1400" b="1" dirty="0" err="1"/>
              <a:t>Insert</a:t>
            </a:r>
            <a:r>
              <a:rPr lang="hu-HU" sz="1400" b="1" dirty="0"/>
              <a:t> &gt; </a:t>
            </a:r>
            <a:r>
              <a:rPr lang="hu-HU" sz="1400" b="1" dirty="0" err="1"/>
              <a:t>Module</a:t>
            </a:r>
            <a:r>
              <a:rPr lang="hu-HU" sz="1400" b="1" dirty="0"/>
              <a:t> </a:t>
            </a:r>
            <a:r>
              <a:rPr lang="hu-HU" sz="1400" dirty="0"/>
              <a:t>lehetőséget.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Másold be a következő kódot az új modulba!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Majd a futtatáshoz kattints a Play gombra!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6EF6973-4939-6626-9343-BD41D0CF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571750"/>
            <a:ext cx="6086103" cy="1997125"/>
          </a:xfrm>
          <a:prstGeom prst="rect">
            <a:avLst/>
          </a:prstGeo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0BCF6D9D-A602-EA9D-E5E5-D78AFEE87463}"/>
              </a:ext>
            </a:extLst>
          </p:cNvPr>
          <p:cNvSpPr/>
          <p:nvPr/>
        </p:nvSpPr>
        <p:spPr>
          <a:xfrm>
            <a:off x="4481947" y="2916382"/>
            <a:ext cx="401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8B0A0C7-3719-5091-706D-675F275C6C40}"/>
              </a:ext>
            </a:extLst>
          </p:cNvPr>
          <p:cNvSpPr/>
          <p:nvPr/>
        </p:nvSpPr>
        <p:spPr>
          <a:xfrm>
            <a:off x="2909453" y="3816928"/>
            <a:ext cx="1302327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CE2589-BF60-AAC2-7671-654308A1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Javascriptben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00A5C0-B247-A03D-322F-F391E1F7C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welcome.html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Nyisd meg a fájlt böngészőben!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CBB217-EEB4-9AED-7717-3C052AFE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7" y="1923959"/>
            <a:ext cx="6601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8A1E8-8B29-65EF-D9E3-662DFDE7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Scratchben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3AEDFE-CD1A-739A-B65C-70488B10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0" y="1271883"/>
            <a:ext cx="4737799" cy="157926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76CF647-8121-67A0-0AC0-2F423B3D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2" y="518817"/>
            <a:ext cx="3151492" cy="205293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9D3F94F-0E3F-7D8E-09DC-9141170F0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84" y="2699217"/>
            <a:ext cx="205768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1929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751</Words>
  <Application>Microsoft Office PowerPoint</Application>
  <PresentationFormat>Diavetítés a képernyőre (16:9 oldalarány)</PresentationFormat>
  <Paragraphs>82</Paragraphs>
  <Slides>24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9" baseType="lpstr">
      <vt:lpstr>Playfair Display</vt:lpstr>
      <vt:lpstr>Arial</vt:lpstr>
      <vt:lpstr>Lato</vt:lpstr>
      <vt:lpstr>Roboto</vt:lpstr>
      <vt:lpstr>Coral</vt:lpstr>
      <vt:lpstr>Bevezetés a Programozás Világába</vt:lpstr>
      <vt:lpstr>Mi is az a program?</vt:lpstr>
      <vt:lpstr>Hol vannak a programok?</vt:lpstr>
      <vt:lpstr>Mi van a program fájlban?</vt:lpstr>
      <vt:lpstr>Programozási nyelvek típusai</vt:lpstr>
      <vt:lpstr>Üdvözlés 4 féle programozási nyelven</vt:lpstr>
      <vt:lpstr>Üdvözlés VBS-ben</vt:lpstr>
      <vt:lpstr>Üdvözlés Javascriptben</vt:lpstr>
      <vt:lpstr>Üdvözlés Scratchben</vt:lpstr>
      <vt:lpstr>Üdvözlés Pythonban</vt:lpstr>
      <vt:lpstr>Bevezetés a Pythonba</vt:lpstr>
      <vt:lpstr>Első lépések:</vt:lpstr>
      <vt:lpstr>Alapfogalmak</vt:lpstr>
      <vt:lpstr>Python alapok</vt:lpstr>
      <vt:lpstr>Python alapok</vt:lpstr>
      <vt:lpstr>Haladó Python</vt:lpstr>
      <vt:lpstr>Gyakorlati példák</vt:lpstr>
      <vt:lpstr>Továbbfejlesztett számkitalálós játék</vt:lpstr>
      <vt:lpstr>Kő-Papír-Olló játék</vt:lpstr>
      <vt:lpstr>Számológép</vt:lpstr>
      <vt:lpstr>Számok kitalálása fordítva</vt:lpstr>
      <vt:lpstr>Jelszó generátor</vt:lpstr>
      <vt:lpstr>Számok összeadása egy tartományban</vt:lpstr>
      <vt:lpstr>Madárnyelv fordító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Szalontai, Istvan</cp:lastModifiedBy>
  <cp:revision>2</cp:revision>
  <dcterms:modified xsi:type="dcterms:W3CDTF">2025-03-05T14:12:02Z</dcterms:modified>
</cp:coreProperties>
</file>