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c774f8a4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c774f8a4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c774f8a4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c774f8a4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c774f8a4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c774f8a4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c774f8a4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c774f8a4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c774f8a4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c774f8a4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c774f8a4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c774f8a4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c774f8a4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c774f8a4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c774f8a4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c774f8a4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c774f8a4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c774f8a4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c774f8a41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c774f8a4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c774f8a4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c774f8a4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c774f8a4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c774f8a4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c774f8a4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c774f8a4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fb04a9b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fb04a9b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c774f8a4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c774f8a4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c774f8a4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c774f8a4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c774f8a4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c774f8a4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c774f8a4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c774f8a4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://www.youtube.com/watch?v=jWIcVP6GRfw" TargetMode="External"/><Relationship Id="rId5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A/D és D/A átalakítás szerepe, eszközök.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hu" sz="5200">
                <a:solidFill>
                  <a:schemeClr val="dk1"/>
                </a:solidFill>
              </a:rPr>
              <a:t>Hang és kép digitalizálása, minőség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Hang digitalizálása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5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800"/>
              <a:t>Minőséget befolyásoló tényezők</a:t>
            </a:r>
            <a:r>
              <a:rPr lang="hu" sz="1800"/>
              <a:t>:  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hu" sz="1800"/>
              <a:t>Mintavételezési frekvencia</a:t>
            </a:r>
            <a:r>
              <a:rPr lang="hu" sz="1800"/>
              <a:t>:  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u" sz="1600"/>
              <a:t>Magasabb frekvencia = jobb minőség. 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u" sz="1600"/>
              <a:t>Pl. CD: 44,1 kHz, professzionális felvételek: 96 kHz vagy 192 kHz.  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 sz="1800"/>
              <a:t>Kvantálási bitmélység</a:t>
            </a:r>
            <a:r>
              <a:rPr lang="hu" sz="1800"/>
              <a:t>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u" sz="1600"/>
              <a:t>Több bit = finomabb hangrészletek. 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u" sz="1600"/>
              <a:t>Pl. 8 bit (telefonminőség) vs. 24 bit (stúdióminőség).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Kép digitalizálása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Kép digitalizálása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900"/>
              <a:t>Lépések</a:t>
            </a:r>
            <a:r>
              <a:rPr lang="hu" sz="1900"/>
              <a:t>:  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AutoNum type="arabicPeriod"/>
            </a:pPr>
            <a:r>
              <a:rPr lang="hu" sz="1900"/>
              <a:t>Az analóg kép (pl. fénykép) rögzítése kamerával vagy szkennerrel. 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hu" sz="1900"/>
              <a:t>A kép A/D átalakítása:  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hu" sz="1700"/>
              <a:t>Felbontás: a kép pixelekre bontása. 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hu" sz="1700"/>
              <a:t>Színmélység: minden pixel színének bináris tárolása.  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hu" sz="1900"/>
              <a:t>Digitális fájlformátum létrehozása (pl. JPEG, PNG).  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Kép digitalizálása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2000"/>
              <a:t>Minőséget befolyásoló tényezők</a:t>
            </a:r>
            <a:r>
              <a:rPr lang="hu" sz="2000"/>
              <a:t>:  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hu" sz="2000"/>
              <a:t>Felbontás</a:t>
            </a:r>
            <a:r>
              <a:rPr lang="hu" sz="2000"/>
              <a:t>:  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hu" sz="1800"/>
              <a:t>Több pixel = részletesebb kép. 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hu" sz="1800"/>
              <a:t>Pl. 1920x1080 (Full HD) vs. 3840x2160 (4K).  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hu" sz="2000"/>
              <a:t>Színmélység</a:t>
            </a:r>
            <a:r>
              <a:rPr lang="hu" sz="2000"/>
              <a:t>: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hu" sz="1800"/>
              <a:t>Több bit = több színárnyalat. 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hu" sz="1800"/>
              <a:t>Pl. 8 bit (256 szín) vs. 24 bit (16,7 millió szín).  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Példák az életből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Példák az életből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729450" y="2078875"/>
            <a:ext cx="7688700" cy="16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hu" sz="2000"/>
              <a:t>Hang</a:t>
            </a:r>
            <a:r>
              <a:rPr lang="hu" sz="2000"/>
              <a:t>: Zene rögzítése és lejátszása digitális eszközökkel. 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hu" sz="2000"/>
              <a:t>Kép</a:t>
            </a:r>
            <a:r>
              <a:rPr lang="hu" sz="2000"/>
              <a:t>: Digitális fényképezés és képszerkesztés (pl. Photoshop). 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hu" sz="2000"/>
              <a:t>Videó</a:t>
            </a:r>
            <a:r>
              <a:rPr lang="hu" sz="2000"/>
              <a:t>: Streamelés (pl. Netflix, YouTube).  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Minőség és kompromisszumok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729450" y="2078875"/>
            <a:ext cx="7688700" cy="26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700"/>
              <a:t>Hang</a:t>
            </a:r>
            <a:r>
              <a:rPr lang="hu" sz="1700"/>
              <a:t>:  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hu" sz="1700"/>
              <a:t>CD minőség (44,1 kHz, 16 bit) vs. tömörített MP3 (alacsonyabb minőség). 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hu" sz="1700"/>
              <a:t>Tömörítéssel kisebb fájlméret érhető el, de részletek vesznek el. 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700"/>
              <a:t>Kép</a:t>
            </a:r>
            <a:r>
              <a:rPr lang="hu" sz="1700"/>
              <a:t>:  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hu" sz="1700"/>
              <a:t>Tömörítetlen RAW (nagy fájlméret) vs. tömörített JPEG (adatveszteség). 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hu" sz="1700"/>
              <a:t>Példa</a:t>
            </a:r>
            <a:r>
              <a:rPr lang="hu" sz="1700"/>
              <a:t>: az alacsonyabb tömörítés jobb minőséget ad.  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Összefoglalás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hu" sz="1900"/>
              <a:t>A</a:t>
            </a:r>
            <a:r>
              <a:rPr lang="hu" sz="1900"/>
              <a:t>z A/D és D/A átalakítás az analóg és digitális világ közötti híd. 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hu" sz="1900"/>
              <a:t>Hang és kép digitalizálása mindennapjaink része. 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hu" sz="1900"/>
              <a:t>A minőség és fájlméret közötti kompromisszum mindig fontos szempont. 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Kérdések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 sz="1800"/>
              <a:t>Hogyan különbözik az A/D átalakítás a D/A átalakítástól?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 sz="1800"/>
              <a:t>Miért fontos a mintavételi frekvencia és a kvantálás?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 sz="1800"/>
              <a:t>Mit jelent a veszteségmentes és a veszteséges tömörítés?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hu" sz="1800"/>
              <a:t>Tudnál példát hozni a mindennapi életedből, ahol A/D vagy D/A átalakítást használsz?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Mára ennyi volt, köszönöm a figyelmet!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Jó tanulást!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Bevezetés: Miért fontos az A/D és D/A átalakítás?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/>
              <a:t>Analóg világ</a:t>
            </a:r>
            <a:r>
              <a:rPr lang="hu"/>
              <a:t>: Hang, fény, mozgás – folyamatos jelek, amelyeket érzékszerveinkkel észlelünk.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/>
              <a:t>Digitális világ</a:t>
            </a:r>
            <a:r>
              <a:rPr lang="hu"/>
              <a:t>: Az információ számítógépekben történő feldolgozása diszkrét értékekkel.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/>
              <a:t>Miért kell átalakítani?</a:t>
            </a:r>
            <a:r>
              <a:rPr lang="hu"/>
              <a:t> 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Az analóg jeleket a számítógép nem tudja közvetlenül kezelni.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A digitális adatokat analóg jelekké kell visszaalakítani, hogy pl. hangszórón vagy kijelzőn megjelenjenek.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 az analóg-digitális átalakítás (A/D konverzió)?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Az analóg jelek (pl. hang) diszkrét, digitális jelsorozattá alakítása.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/>
              <a:t>Példa</a:t>
            </a:r>
            <a:r>
              <a:rPr lang="hu"/>
              <a:t>: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Mikrofon → Hangkártya → Digitális hangállomány (pl. MP3, WAV, OGG vagy FLAC).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Az A/D átalakítás lépései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7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hu" sz="1500"/>
              <a:t>Mintavételezés</a:t>
            </a:r>
            <a:r>
              <a:rPr lang="hu" sz="1500"/>
              <a:t>: 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hu" sz="1300"/>
              <a:t>Az analóg jel bizonyos időközönként történő mérése. 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hu" sz="1300"/>
              <a:t>Nyquist-tétel</a:t>
            </a:r>
            <a:r>
              <a:rPr lang="hu" sz="1300"/>
              <a:t>: 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hu" sz="1300"/>
              <a:t>A mintavételezési frekvencia legyen legalább kétszerese a jel maximális frekvenciájának.  (f </a:t>
            </a:r>
            <a:r>
              <a:rPr baseline="-25000" lang="hu" sz="1300"/>
              <a:t>mintavétel</a:t>
            </a:r>
            <a:r>
              <a:rPr lang="hu" sz="1300"/>
              <a:t>&gt;2 ⨯ f </a:t>
            </a:r>
            <a:r>
              <a:rPr baseline="-25000" lang="hu" sz="1300"/>
              <a:t>max  </a:t>
            </a:r>
            <a:r>
              <a:rPr lang="hu" sz="1300"/>
              <a:t>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hu" sz="1300"/>
              <a:t>Pl. hallható hang: max. 20 kHz → mintavételezés: min. 40 kHz (CD: 44,1 kHz).  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hu" sz="1500"/>
              <a:t>Kvantálás</a:t>
            </a:r>
            <a:r>
              <a:rPr lang="hu" sz="1500"/>
              <a:t>: 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hu" sz="1300"/>
              <a:t>Az analóg értékek lekerekítése a legközelebbi digitális értékre. 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hu" sz="1300"/>
              <a:t>Hatás: </a:t>
            </a:r>
            <a:r>
              <a:rPr b="1" lang="hu" sz="1300"/>
              <a:t>kvantálási zaj</a:t>
            </a:r>
            <a:r>
              <a:rPr lang="hu" sz="1300"/>
              <a:t> – a pontosság függ a kvantálási bitmélységtől (pl. 8 bit, 16 bit).  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hu" sz="1500"/>
              <a:t>Kódolás</a:t>
            </a:r>
            <a:r>
              <a:rPr lang="hu" sz="1500"/>
              <a:t>: 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hu" sz="1300"/>
              <a:t>A kvantált értékek bináris számokként történő tárolása.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775" y="972250"/>
            <a:ext cx="5656450" cy="39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Mintavételezés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3117600" y="3322375"/>
            <a:ext cx="17820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hu" sz="2100">
                <a:solidFill>
                  <a:schemeClr val="accent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Digitális jel</a:t>
            </a:r>
            <a:endParaRPr sz="2100">
              <a:solidFill>
                <a:schemeClr val="accent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hu" sz="2100">
                <a:solidFill>
                  <a:schemeClr val="accent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Analóg jel</a:t>
            </a:r>
            <a:endParaRPr sz="2100">
              <a:solidFill>
                <a:schemeClr val="accent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Occurred on August 2017 / Borkum, Germany&#10;&#10;Have you seen this phenomenon before? The rotor is not turning but the helicopter can take off? The shutter speed of the camera matches the frequency of the turning rotor.&#10;&#10;Contact licensing@viralhog.com to license this or any ViralHog video.&#10;&#10;Make money from your videos! Submit footage here: https://goo.gl/yejGkm&#10;&#10;Subscribe, Like, or Follow ViralHog:&#10;YouTube: https://goo.gl/A0gBKk&#10;Facebook: https://goo.gl/XQWqJt&#10;Instagram: https://goo.gl/NMq8dl&#10;Twitter: https://goo.gl/pF8Xop" id="113" name="Google Shape;113;p17" title="Helicopter Rises Without Moving Its Rotor || ViralHog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925" y="2827225"/>
            <a:ext cx="3048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 a digitális-analóg átalakítás (D/A konverzió)?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700"/>
              <a:t>A digitális adatokat folytonos, analóg jellé alakítjuk. 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700"/>
              <a:t>Példa</a:t>
            </a:r>
            <a:r>
              <a:rPr lang="hu" sz="1700"/>
              <a:t>:  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hu" sz="1700"/>
              <a:t>Digitális zene → Hangkártya → Hangszóró.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700"/>
              <a:t>Lépései</a:t>
            </a:r>
            <a:r>
              <a:rPr lang="hu" sz="1700"/>
              <a:t>:  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b="1" lang="hu" sz="1700"/>
              <a:t>Digitális értékek visszaalakítása analóg formába</a:t>
            </a:r>
            <a:r>
              <a:rPr lang="hu" sz="1700"/>
              <a:t>: pl. elektromos jelek. 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hu" sz="1700"/>
              <a:t>Szűrés</a:t>
            </a:r>
            <a:r>
              <a:rPr lang="hu" sz="1700"/>
              <a:t>: Az átalakítás során keletkező zavaró komponensek eltávolítása (pl. aliasing szűrés).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A/D és D/A átalakítók eszközei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800"/>
              <a:t>ADC (Analog-to-Digital Converter)</a:t>
            </a:r>
            <a:r>
              <a:rPr lang="hu" sz="1800"/>
              <a:t>:  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hu" sz="1800"/>
              <a:t>Eszközök: hangkártyák, mikrofonok, kamerák. (bemeneti eszközök) 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800"/>
              <a:t>DAC (Digital-to-Analog Converter)</a:t>
            </a:r>
            <a:r>
              <a:rPr lang="hu" sz="1800"/>
              <a:t>:  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hu" sz="1800"/>
              <a:t>Eszközök: hangszórók, monitorok, kijelzők. (kimeneti eszközök)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Hang digitalizálása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Hang digitalizálása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700"/>
              <a:t>Lépések</a:t>
            </a:r>
            <a:r>
              <a:rPr lang="hu" sz="1700"/>
              <a:t>:  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hu" sz="1700"/>
              <a:t>Az analóg hangjel mikrofon által rögzítése. 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hu" sz="1700"/>
              <a:t>A hang A/D átalakítása:  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hu" sz="1500"/>
              <a:t>Mintavételezés (pl. 44,1 kHz). 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hu" sz="1500"/>
              <a:t>Kvantálás (pl. 16 bit).  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hu" sz="1700"/>
              <a:t>Digitális fájlformátum létrehozása (pl. MP3, FLAC, WAV). 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