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64B1A9-89DD-499F-810A-274557ACFD2B}">
  <a:tblStyle styleId="{1264B1A9-89DD-499F-810A-274557ACF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586c0f0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586c0f0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586c0f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c586c0f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c586c0f0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c586c0f0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c586c0f0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c586c0f0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586c0f0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c586c0f0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c586c0f0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c586c0f0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586c0f0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586c0f0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c586c0f0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c586c0f0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c586c0f0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c586c0f0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6a44d25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6a44d25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586c0f0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586c0f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c586c0f0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c586c0f0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586c0f0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c586c0f0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c586c0f0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c586c0f0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586c0f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586c0f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c586c0f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c586c0f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586c0f0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586c0f0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c586c0f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c586c0f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c586c0f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c586c0f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c586c0f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c586c0f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c586c0f0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c586c0f0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Bit, bájt, mértékegységek, kettes számrendszer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információ digitális alapjai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71300" y="3663150"/>
            <a:ext cx="32025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800">
                <a:solidFill>
                  <a:srgbClr val="FFFFFF"/>
                </a:solidFill>
              </a:rPr>
              <a:t>Készítette: Szalontai István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800">
                <a:solidFill>
                  <a:srgbClr val="FFFFFF"/>
                </a:solidFill>
              </a:rPr>
              <a:t>Osztály: 9. nyelvi előkészítő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800">
                <a:solidFill>
                  <a:srgbClr val="FFFFFF"/>
                </a:solidFill>
              </a:rPr>
              <a:t>Dátum: 2024-12-05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Miért használjuk a kettes számrendszert?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kettes számrendszer előnyei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"/>
              <a:t>A számítógépek elektronikus áramkörökön alapulnak.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0</a:t>
            </a:r>
            <a:r>
              <a:rPr lang="hu"/>
              <a:t> nincs feszültség.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1</a:t>
            </a:r>
            <a:r>
              <a:rPr lang="hu"/>
              <a:t> van feszültség.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" u="sng"/>
              <a:t>Egyszerű és megbízható. 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Kettes számrendszer: Alapelvek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Alap</a:t>
            </a:r>
            <a:r>
              <a:rPr lang="hu"/>
              <a:t>: 2  							(míg a 10 -es számrendszerben az alap az 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Számjegyek</a:t>
            </a:r>
            <a:r>
              <a:rPr lang="hu"/>
              <a:t>: csak </a:t>
            </a:r>
            <a:r>
              <a:rPr b="1" lang="hu"/>
              <a:t>0</a:t>
            </a:r>
            <a:r>
              <a:rPr lang="hu"/>
              <a:t> és </a:t>
            </a:r>
            <a:r>
              <a:rPr b="1" lang="hu"/>
              <a:t>1</a:t>
            </a:r>
            <a:r>
              <a:rPr lang="hu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Példa</a:t>
            </a:r>
            <a:r>
              <a:rPr lang="hu"/>
              <a:t>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"/>
              <a:t> 		</a:t>
            </a:r>
            <a:r>
              <a:rPr b="1" lang="hu"/>
              <a:t>10</a:t>
            </a:r>
            <a:r>
              <a:rPr lang="hu"/>
              <a:t> (kettes számrendszerben) = 2 (tízes számrendszerben).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Átváltás számrendszerek között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Kettesről tízesre váltás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Példa</a:t>
            </a:r>
            <a:r>
              <a:rPr lang="hu"/>
              <a:t>: 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1010 </a:t>
            </a:r>
            <a:r>
              <a:rPr lang="hu"/>
              <a:t>(kettes számrendszerben):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"/>
              <a:t>  		1 × 2³ + 0 × 2² + 1 × 2¹ + 0 × 2⁰ = 8 + 0 + 2 + 0 = </a:t>
            </a:r>
            <a:r>
              <a:rPr b="1" lang="hu"/>
              <a:t>10</a:t>
            </a:r>
            <a:r>
              <a:rPr lang="hu"/>
              <a:t>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Tízesről kettesre váltás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Példa</a:t>
            </a:r>
            <a:r>
              <a:rPr lang="hu"/>
              <a:t>:  </a:t>
            </a:r>
            <a:r>
              <a:rPr b="1" lang="hu"/>
              <a:t>18</a:t>
            </a:r>
            <a:r>
              <a:rPr lang="hu"/>
              <a:t> (tízes számrendszerben):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  Osztás 2-vel: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sz="1600"/>
              <a:t>18 ÷ 2 = 9, maradék: 0.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u" sz="1600"/>
              <a:t>  9 ÷ 2 = 4, maradék: 1.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u" sz="1600"/>
              <a:t>  4 ÷ 2 = 2, maradék: 0.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u" sz="1600"/>
              <a:t>  2 ÷ 2 = 1, maradék: 0.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u" sz="1600"/>
              <a:t>  1 ÷ 2 = 0, maradék: 1. 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  Eredmény: </a:t>
            </a:r>
            <a:r>
              <a:rPr b="1" lang="hu"/>
              <a:t>10010</a:t>
            </a:r>
            <a:r>
              <a:rPr lang="hu"/>
              <a:t> (kettes számrendszerben).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Gyakorlati példák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Helyfoglalás számítása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Példa</a:t>
            </a:r>
            <a:r>
              <a:rPr lang="hu"/>
              <a:t>: </a:t>
            </a:r>
            <a:r>
              <a:rPr lang="hu"/>
              <a:t>Egy 5 oldalas szöveges dokumentum hány Kilobájtot foglal el, ha egy oldal 2 KB? 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"/>
              <a:t>Teljes dokumentum: </a:t>
            </a:r>
            <a:r>
              <a:rPr b="1" lang="hu"/>
              <a:t>5 × 2 KB = 10 KB</a:t>
            </a:r>
            <a:r>
              <a:rPr lang="hu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Képfájl méretének számítása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hu"/>
              <a:t>Példa</a:t>
            </a:r>
            <a:r>
              <a:rPr lang="hu"/>
              <a:t>: </a:t>
            </a:r>
            <a:r>
              <a:rPr lang="hu"/>
              <a:t>Egy kép: 800 × 600 pixel és 24 bites színmélységgel rendelkezik. Mennyi tárhelyet foglal el? 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Képpontok száma: 800 × 600 = </a:t>
            </a:r>
            <a:r>
              <a:rPr b="1" lang="hu"/>
              <a:t>480 000 pixel</a:t>
            </a:r>
            <a:r>
              <a:rPr lang="hu"/>
              <a:t>. 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Egy pixel: 24 bit = 3 bájt.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Teljes méret: 480 000 × 3 = </a:t>
            </a:r>
            <a:r>
              <a:rPr b="1" lang="hu"/>
              <a:t>1 440 000 bájt ≈ 1,37 MB</a:t>
            </a:r>
            <a:r>
              <a:rPr lang="h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Ellenőrzés GIMP-ben, vagy Paintben</a:t>
            </a:r>
            <a:r>
              <a:rPr lang="hu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Hozd létre a képet és </a:t>
            </a:r>
            <a:r>
              <a:rPr lang="hu"/>
              <a:t>mentsd</a:t>
            </a:r>
            <a:r>
              <a:rPr lang="hu"/>
              <a:t> el tömörítetlen</a:t>
            </a:r>
            <a:br>
              <a:rPr lang="hu"/>
            </a:br>
            <a:r>
              <a:rPr lang="hu"/>
              <a:t>BMP formátumban!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950" y="1618800"/>
            <a:ext cx="3050350" cy="30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Képfájl méretének számítása II.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hu"/>
              <a:t>Példa</a:t>
            </a:r>
            <a:r>
              <a:rPr lang="hu"/>
              <a:t>: Egy kép: 100 × 100 pixel és 1 bites színmélységgel rendelkezik azaz fekete-fehér. Mennyi tárhelyet foglal el? 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Képpontok száma: 100× 100 = </a:t>
            </a:r>
            <a:r>
              <a:rPr b="1" lang="hu"/>
              <a:t>10</a:t>
            </a:r>
            <a:r>
              <a:rPr b="1" lang="hu"/>
              <a:t> 000 pixel</a:t>
            </a:r>
            <a:r>
              <a:rPr lang="hu"/>
              <a:t>. 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8 pixel lesz eltárolva: 1 bájt.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Teljes méret: 10 000 / 8  = </a:t>
            </a:r>
            <a:r>
              <a:rPr b="1" lang="hu"/>
              <a:t>1 250 bájt ≈ 1 662 bájt</a:t>
            </a:r>
            <a:r>
              <a:rPr lang="h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Ellenőrzés GIMP-ben, vagy Paintben</a:t>
            </a:r>
            <a:r>
              <a:rPr lang="hu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Hozd létre a képet és mentsd el tömörítetlen</a:t>
            </a:r>
            <a:br>
              <a:rPr lang="hu"/>
            </a:br>
            <a:r>
              <a:rPr lang="hu"/>
              <a:t>BMP formátumban!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100" y="1895575"/>
            <a:ext cx="3580201" cy="26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Tartalomjegyzék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Mi az a bit és bájt?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Mértékegységek az informatikában.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Miért használjuk a kettes számrendszert?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Átváltás számrendszerek között.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Gyakorlati példák.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Összegzés és kérdések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Miért fontos a bit és a bájt?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információk kódolása, tárolása és továbbítása alapját képezik.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kettes számrendszer biztosítja a számítógépek működését.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Kérdések a diákok számára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Mi a különbség a bit és a bájt között?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Hogyan számítjuk ki egy fájl méretét?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Miért használjuk a kettes számrendszert a számítógépekben?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az a bit és bájt?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bit fogalma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Bit</a:t>
            </a:r>
            <a:r>
              <a:rPr lang="hu"/>
              <a:t>: Az információ legkisebb egysége.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Értékei</a:t>
            </a:r>
            <a:r>
              <a:rPr lang="hu"/>
              <a:t>: </a:t>
            </a:r>
            <a:r>
              <a:rPr b="1" lang="hu"/>
              <a:t>0</a:t>
            </a:r>
            <a:r>
              <a:rPr lang="hu"/>
              <a:t> vagy </a:t>
            </a:r>
            <a:r>
              <a:rPr b="1" lang="hu"/>
              <a:t>1</a:t>
            </a:r>
            <a:r>
              <a:rPr lang="hu"/>
              <a:t> (két állapot).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elektromos rendszerekben: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hu"/>
              <a:t>0</a:t>
            </a:r>
            <a:r>
              <a:rPr lang="hu"/>
              <a:t>: nincs áram.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hu"/>
              <a:t>1</a:t>
            </a:r>
            <a:r>
              <a:rPr lang="hu"/>
              <a:t>: van áram.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Példa</a:t>
            </a:r>
            <a:r>
              <a:rPr lang="hu"/>
              <a:t>: Egy kapcsoló fel-le állása.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az a bájt?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Bájt (byte)</a:t>
            </a:r>
            <a:r>
              <a:rPr lang="hu"/>
              <a:t> 8 bitből álló egység.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Használata</a:t>
            </a:r>
            <a:r>
              <a:rPr lang="hu"/>
              <a:t>: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Egy karakter (pl. az 'A') kódolása egy bájtban történik.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Példa</a:t>
            </a:r>
            <a:r>
              <a:rPr lang="hu"/>
              <a:t>: Az 'A' betű ASCII-kódja: </a:t>
            </a:r>
            <a:r>
              <a:rPr b="1" lang="hu"/>
              <a:t>01000001</a:t>
            </a:r>
            <a:r>
              <a:rPr lang="hu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Értékei lehetnek:</a:t>
            </a:r>
            <a:r>
              <a:rPr lang="hu"/>
              <a:t> 0 - 255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Mértékegységek az informatikában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Miért fontosak a mértékegységek?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"/>
              <a:t>Az adatmennyiség mérésére szolgálnak.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Alapegység</a:t>
            </a:r>
            <a:r>
              <a:rPr lang="hu"/>
              <a:t>: bit → bájt → nagyobb egységek.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Mértékegységek táblázata</a:t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{1264B1A9-89DD-499F-810A-274557ACFD2B}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Egység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Rövidítés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Érték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Bájt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8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Kilobájt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1 024 bájt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Megabájt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1 024 KB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Gigabájt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1 024 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Terabájt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1 024 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Hogyan számolunk mértékegységekkel?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Példa</a:t>
            </a:r>
            <a:r>
              <a:rPr lang="h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hu"/>
              <a:t>Kérdés</a:t>
            </a:r>
            <a:r>
              <a:rPr lang="hu"/>
              <a:t>: Hány Kilobájt 5 MB?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1 MB = 1 024 KB 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5 MB = 5 × 1 024 KB = </a:t>
            </a:r>
            <a:r>
              <a:rPr b="1" lang="hu"/>
              <a:t>5 120 KB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