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DC8944-61ED-4729-8E5C-A4B9009936A4}">
  <a:tblStyle styleId="{27DC8944-61ED-4729-8E5C-A4B9009936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05f3640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305f3640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305f3640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305f3640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05f3640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05f3640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05f3640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305f3640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305f3640a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305f3640a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05f3640a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305f3640a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05f3640a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05f3640a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05f36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05f36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05f364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05f364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05f364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05f36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05f3640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05f3640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05f3640a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05f3640a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05f3640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05f3640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05f3640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05f3640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05f3640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05f3640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Digitális formátumok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Szalontai István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Dátum: 2025.01.06.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9 NyEK évfolyamosok részére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Speciális formátumok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ISO</a:t>
            </a:r>
            <a:r>
              <a:rPr lang="hu"/>
              <a:t>: Lemezkép fájl, amely teljes lemezstruktúrát tartalmazhat, gyakran használják szoftverterjesztésre.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SVG</a:t>
            </a:r>
            <a:r>
              <a:rPr lang="hu"/>
              <a:t>: Vektoros grafikai formátum, amely méretezhető minőségvesztés nélkül.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JSON/CSV/XML</a:t>
            </a:r>
            <a:r>
              <a:rPr lang="hu"/>
              <a:t>: Adatcsere-formátumok, amelyeket gyakran használnak adatbázisokkal és API-kkal való kommunikációra.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Tipikus problémák és hibák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67923" y="1595775"/>
            <a:ext cx="756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Sérült fájlok:</a:t>
            </a:r>
            <a:r>
              <a:rPr lang="hu"/>
              <a:t> Például egy fájl nem nyitható meg, mert hiányos vagy megsérült az adatszerkezete.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Fájltársítási problémák</a:t>
            </a:r>
            <a:r>
              <a:rPr lang="hu"/>
              <a:t>: Helytelen alapértelmezett program beállítása, amely megakadályozza a fájlok megfelelő megnyitását.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88" y="2978925"/>
            <a:ext cx="42767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Biztonsági szempontok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Fájlvírusok</a:t>
            </a:r>
            <a:r>
              <a:rPr lang="hu"/>
              <a:t>: Rosszindulatú programok, amelyek futtatható fájlokban (pl. .</a:t>
            </a:r>
            <a:r>
              <a:rPr b="1" lang="hu"/>
              <a:t>exe</a:t>
            </a:r>
            <a:r>
              <a:rPr lang="hu"/>
              <a:t>, .</a:t>
            </a:r>
            <a:r>
              <a:rPr b="1" lang="hu"/>
              <a:t>dll</a:t>
            </a:r>
            <a:r>
              <a:rPr lang="hu"/>
              <a:t>) rejtőzhetnek.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Fájlok titkosítása: </a:t>
            </a:r>
            <a:r>
              <a:rPr lang="hu"/>
              <a:t>Adatvédelem érdekében használt eljárás, például jelszóval védett ZIP-fájlok.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27100" y="575950"/>
            <a:ext cx="829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Mindennapokban előforduló formátumok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EXE</a:t>
            </a:r>
            <a:r>
              <a:rPr lang="hu"/>
              <a:t>: Futtható program Windows rendszeren.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DLL</a:t>
            </a:r>
            <a:r>
              <a:rPr lang="hu"/>
              <a:t>: Dinamikusan betölthető könyvtár, amely programok működését segíti.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ZIP/7Z/TAR:</a:t>
            </a:r>
            <a:r>
              <a:rPr lang="hu"/>
              <a:t> Tömörített állományok, adatok összecsomagolására.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Jövőbeli trendek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Felhőalapú tárolás formátumai</a:t>
            </a:r>
            <a:r>
              <a:rPr lang="hu"/>
              <a:t>: Például Google Docs vagy más online szerkesztési lehetőségek.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Új szabványok:</a:t>
            </a:r>
            <a:r>
              <a:rPr lang="hu"/>
              <a:t> Modern formátumok, mint például az AV1 (hatékony videótömörítési szabvány).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Órai feladat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61525" y="1301950"/>
            <a:ext cx="82701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Készíts egy formázatlan szövegfájlt, amibe </a:t>
            </a:r>
            <a:r>
              <a:rPr lang="hu"/>
              <a:t>beírod</a:t>
            </a:r>
            <a:r>
              <a:rPr lang="hu"/>
              <a:t> a nevedet, majd mentsd el </a:t>
            </a:r>
            <a:r>
              <a:rPr b="1" lang="hu"/>
              <a:t>nevem.txt </a:t>
            </a:r>
            <a:r>
              <a:rPr lang="hu"/>
              <a:t>néven!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Készíts egy Word dokumentumot, amibe szintén </a:t>
            </a:r>
            <a:r>
              <a:rPr lang="hu"/>
              <a:t>beírod</a:t>
            </a:r>
            <a:r>
              <a:rPr lang="hu"/>
              <a:t> a nevedet és mentsd el </a:t>
            </a:r>
            <a:r>
              <a:rPr b="1" lang="hu"/>
              <a:t>nevem.docx</a:t>
            </a:r>
            <a:r>
              <a:rPr lang="hu"/>
              <a:t> néven.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Hozz létre egy egy 400x300 pixel méretű képet, amibe szintén írd bele a </a:t>
            </a:r>
            <a:r>
              <a:rPr lang="hu"/>
              <a:t>nevedet</a:t>
            </a:r>
            <a:r>
              <a:rPr lang="hu"/>
              <a:t> és </a:t>
            </a:r>
            <a:r>
              <a:rPr lang="hu"/>
              <a:t>rajzolj</a:t>
            </a:r>
            <a:r>
              <a:rPr lang="hu"/>
              <a:t> mellé egy aranyos </a:t>
            </a:r>
            <a:r>
              <a:rPr lang="hu"/>
              <a:t>állatot</a:t>
            </a:r>
            <a:r>
              <a:rPr lang="hu"/>
              <a:t>. Mentsd el a képet </a:t>
            </a:r>
            <a:r>
              <a:rPr b="1" lang="hu"/>
              <a:t>nevem.bmp</a:t>
            </a:r>
            <a:r>
              <a:rPr lang="hu"/>
              <a:t>, </a:t>
            </a:r>
            <a:r>
              <a:rPr b="1" lang="hu"/>
              <a:t>nevem.png</a:t>
            </a:r>
            <a:r>
              <a:rPr lang="hu"/>
              <a:t>, </a:t>
            </a:r>
            <a:r>
              <a:rPr b="1" lang="hu"/>
              <a:t>nevem.jpg</a:t>
            </a:r>
            <a:r>
              <a:rPr lang="hu"/>
              <a:t> és </a:t>
            </a:r>
            <a:r>
              <a:rPr b="1" lang="hu"/>
              <a:t>nevem.gif</a:t>
            </a:r>
            <a:r>
              <a:rPr lang="hu"/>
              <a:t> formátumba.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Csomagold be az így elkészült fájlokat és lásd el jelszavas védelemmel. A jelszó legyen </a:t>
            </a:r>
            <a:r>
              <a:rPr b="1" lang="hu"/>
              <a:t>1234321</a:t>
            </a:r>
            <a:r>
              <a:rPr lang="hu"/>
              <a:t> 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 fájlkiterjesztés?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595775"/>
            <a:ext cx="63216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fájlkiterjesztés a fájl nevének végén található pont utáni rész, amely meghatározza, hogy a fájl milyen típusú adatokkal dolgozik, és milyen programmal nyitható meg.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Például: .</a:t>
            </a:r>
            <a:r>
              <a:rPr b="1" lang="hu"/>
              <a:t>txt, .docx, .jpg</a:t>
            </a:r>
            <a:r>
              <a:rPr lang="hu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működik a fájltársítás?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fájltársítás azt határozza meg, hogy egy adott kiterjesztésű fájlt milyen alapértelmezett program nyit meg.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/>
              <a:t>Windows</a:t>
            </a:r>
            <a:r>
              <a:rPr lang="hu"/>
              <a:t> rendszeren például egy </a:t>
            </a:r>
            <a:r>
              <a:rPr b="1" lang="hu"/>
              <a:t>.txt</a:t>
            </a:r>
            <a:r>
              <a:rPr lang="hu"/>
              <a:t> fájlt alapértelmezés szerint a </a:t>
            </a:r>
            <a:r>
              <a:rPr b="1" lang="hu"/>
              <a:t>Jegyzettömb</a:t>
            </a:r>
            <a:r>
              <a:rPr lang="hu"/>
              <a:t> (Notepad) nyit meg, de ezt a társítást a felhasználó megváltoztathatja.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Szöveges formátumok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TXT</a:t>
            </a:r>
            <a:r>
              <a:rPr lang="hu"/>
              <a:t>: Egyszerű szöveges fájl, formázás nélkül.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DOC/DOCX: </a:t>
            </a:r>
            <a:r>
              <a:rPr lang="hu"/>
              <a:t>Microsoft Word formátum, amely tartalmazhat szöveget, képeket, diagramokat stb.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PDF</a:t>
            </a:r>
            <a:r>
              <a:rPr lang="hu"/>
              <a:t>: Platformfüggetlen formátum, amely megőrzi az eredeti megjelenést nyomtatásra vagy digitális megosztásra.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MS Office formátumok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XLS/XLSX</a:t>
            </a:r>
            <a:r>
              <a:rPr lang="hu"/>
              <a:t>: Microsoft Excel formátumok, táblázatok, diagramok és adatelemzés támogatásával.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PPT/PPTX</a:t>
            </a:r>
            <a:r>
              <a:rPr lang="hu"/>
              <a:t>: Microsoft PowerPoint bemutatók, animációkkal és diákkal.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 forráskód kiterjesztései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.py</a:t>
            </a:r>
            <a:r>
              <a:rPr lang="hu"/>
              <a:t>: Python forráskód.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.lua</a:t>
            </a:r>
            <a:r>
              <a:rPr lang="hu"/>
              <a:t>: Lua 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.java</a:t>
            </a:r>
            <a:r>
              <a:rPr lang="hu"/>
              <a:t>: Java forráskód.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.js</a:t>
            </a:r>
            <a:r>
              <a:rPr lang="hu"/>
              <a:t>: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.cs</a:t>
            </a:r>
            <a:r>
              <a:rPr lang="hu"/>
              <a:t>: C# forráskód.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Képformátumok</a:t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{27DC8944-61ED-4729-8E5C-A4B9009936A4}</a:tableStyleId>
              </a:tblPr>
              <a:tblGrid>
                <a:gridCol w="1551125"/>
                <a:gridCol w="1608525"/>
                <a:gridCol w="1577275"/>
                <a:gridCol w="10542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Fájlkiterjesztés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Tömörítés típusa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Alfa-csatorna / Átlátszóság /Transparency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Színek száma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Animáció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BMP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Nincs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16,7 millió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GIF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Veszteséges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Igen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Igen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PNG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Veszteségmentes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Igen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16,7 millió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JPG/JPEG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Veszteséges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16,7 millió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TIF/TIFF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Veszteségmentes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Igen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16,7 millió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hu">
                          <a:solidFill>
                            <a:schemeClr val="dk2"/>
                          </a:solidFill>
                        </a:rPr>
                        <a:t>Nem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Videóformátumok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AVI</a:t>
            </a:r>
            <a:r>
              <a:rPr lang="hu"/>
              <a:t>: Régebbi formátum, nagy fájlméret.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MP4</a:t>
            </a:r>
            <a:r>
              <a:rPr lang="hu"/>
              <a:t>: Modern, veszteséges tömörítést használ, kicsi fájlmérettel.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MPEG</a:t>
            </a:r>
            <a:r>
              <a:rPr lang="hu"/>
              <a:t>: Többféle verzója létezik, veszteséges tömörítést alkalmaz.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MKV</a:t>
            </a:r>
            <a:r>
              <a:rPr lang="hu"/>
              <a:t>: Konténerformátum, több sávot tárolhat (videó, hang, felirat).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Hangformátumok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WAV</a:t>
            </a:r>
            <a:r>
              <a:rPr lang="hu"/>
              <a:t>: Nyers hangfájl, veszteségmentes.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MP3</a:t>
            </a:r>
            <a:r>
              <a:rPr lang="hu"/>
              <a:t>: Veszteséges tömörítést használ, kis méretű.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FLAC</a:t>
            </a:r>
            <a:r>
              <a:rPr lang="hu"/>
              <a:t>: Veszteségmentes, kiváló minőségű.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