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3ce51c4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3ce51c4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4619ae9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4619ae9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nkp.hu/tankonyv/digitalis_kultura_9_nat2020/lecke_11_001" TargetMode="External"/><Relationship Id="rId4" Type="http://schemas.openxmlformats.org/officeDocument/2006/relationships/hyperlink" Target="https://www.nkp.hu/tankonyv/digitalis_kultura_9_nat2020/lecke_11_002" TargetMode="External"/><Relationship Id="rId5" Type="http://schemas.openxmlformats.org/officeDocument/2006/relationships/hyperlink" Target="https://www.nkp.hu/tankonyv/digitalis_kultura_9_nat2020/lecke_11_003" TargetMode="External"/><Relationship Id="rId6" Type="http://schemas.openxmlformats.org/officeDocument/2006/relationships/hyperlink" Target="https://www.nkp.hu/tankonyv/digitalis_kultura_9_nat2020/lecke_11_00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Informatika</a:t>
            </a:r>
            <a:r>
              <a:rPr lang="hu"/>
              <a:t> alapjai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Összefoglalás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Fejezetek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A számítástechnika múltja. Neumann-elvek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Informatikai alapfogalmak: információ, adat, kód, jel, adó, vevő, csatorna, zaj, redundancia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Tömörítés, típusai és alkalmazásuk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Bit, bájt, mértékegységek, kettes számrendszer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Boole-algebra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Digitális szám- és szövegábrázolás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A/D és D/A átalakítás szerepe, eszközök. Hang és kép digitalizálása, minőség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Digitális formátumok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Tankönyvben itt található meg részletesen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u="sng">
                <a:solidFill>
                  <a:schemeClr val="hlink"/>
                </a:solidFill>
                <a:hlinkClick r:id="rId3"/>
              </a:rPr>
              <a:t>A digitális eszközök használata. Egy kis történelem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u="sng">
                <a:solidFill>
                  <a:schemeClr val="hlink"/>
                </a:solidFill>
                <a:hlinkClick r:id="rId4"/>
              </a:rPr>
              <a:t>A modern digitális eszközök működése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u="sng">
                <a:solidFill>
                  <a:schemeClr val="hlink"/>
                </a:solidFill>
                <a:hlinkClick r:id="rId5"/>
              </a:rPr>
              <a:t>A digitális eszközök főbb egységei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u="sng">
                <a:solidFill>
                  <a:schemeClr val="hlink"/>
                </a:solidFill>
                <a:hlinkClick r:id="rId6"/>
              </a:rPr>
              <a:t>Operációs rendszerek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