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layfair Displ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667566-B7EC-4A4D-BDF5-B7DA521CDB9F}">
  <a:tblStyle styleId="{A1667566-B7EC-4A4D-BDF5-B7DA521CDB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layfairDispl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c42f415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c42f415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c42f415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c42f415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c42f4152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c42f4152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c42f4152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c42f4152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c42f4152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c42f4152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c42f4152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c42f4152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c42f4152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c42f4152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c42f4152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c42f4152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c42f4152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c42f4152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c42f4152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c42f4152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bfd3ccb9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bfd3ccb9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c42f4152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c42f4152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c42f4152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c42f4152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bfd3ccb9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bfd3ccb9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bfd3ccb9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bfd3ccb9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bfd3ccb9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bfd3ccb9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bfd3ccb9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bfd3ccb9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bfd3ccb9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bfd3ccb9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bfd3ccb9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bfd3ccb9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bfd3ccb9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bfd3ccb9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Tömörítés, típusai és alkalmazásuk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adatok hatékony tárolása és továbbítása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405900" y="3433775"/>
            <a:ext cx="29514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chemeClr val="dk2"/>
                </a:solidFill>
              </a:rPr>
              <a:t>Készítette: Szalontai István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chemeClr val="dk2"/>
                </a:solidFill>
              </a:rPr>
              <a:t>Osztály: 9 nyek 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chemeClr val="dk2"/>
                </a:solidFill>
              </a:rPr>
              <a:t>Dátum: 2024-12-04 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91350"/>
            <a:ext cx="85206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Veszteséges és veszteségmentes tömörítés összehasonlítása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475175"/>
            <a:ext cx="8520600" cy="30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6" name="Google Shape;116;p2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{A1667566-B7EC-4A4D-BDF5-B7DA521CDB9F}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Jellemző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Veszteségmentes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Veszteséges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hu"/>
                        <a:t>Adatok helyreállíthatósága</a:t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Teljes mértékben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Nem tökéletes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hu"/>
                        <a:t>Használat</a:t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Szöveg, fontos adatok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Kép, hang, videó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hu"/>
                        <a:t>Méretcsökkentés</a:t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Kisebb mértékű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Nagyobb mértékű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Tömörítési algoritmusok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Huffman-kódolás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ismétlődő karakterek rövidebb kódot kapnak.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Példa</a:t>
            </a:r>
            <a:r>
              <a:rPr lang="hu"/>
              <a:t>: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Gyakori karakterek: rövidebb kód.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Ritka karakterek: hosszabb kód.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hu"/>
              <a:t>Használat</a:t>
            </a:r>
            <a:r>
              <a:rPr lang="hu"/>
              <a:t>: veszteségmentes tömörítés (pl. ZIP).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Run Length Encoding (RLE)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egymást követő ismétlődő adatok helyettesítése rövid kódokkal.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Példa</a:t>
            </a:r>
            <a:r>
              <a:rPr lang="hu"/>
              <a:t>: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Adatsor: AAAAABB → Tömörítve: 5A2B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Használat</a:t>
            </a:r>
            <a:r>
              <a:rPr lang="hu"/>
              <a:t>: egyszerűbb képek tömörítése.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JPEG tömörítés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Típusa</a:t>
            </a:r>
            <a:r>
              <a:rPr lang="hu"/>
              <a:t>: Veszteséges.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Lépései</a:t>
            </a:r>
            <a:r>
              <a:rPr lang="hu"/>
              <a:t>: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Színek csökkentése (pl. részletek elhagyása).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Frekvenciák elemzése: a kevésbé fontos részletek eltávolítása.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hu"/>
              <a:t>Használat</a:t>
            </a:r>
            <a:r>
              <a:rPr lang="hu"/>
              <a:t>: Digitális fényképek.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MP3 tömörítés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Típusa</a:t>
            </a:r>
            <a:r>
              <a:rPr lang="hu"/>
              <a:t>: Veszteséges.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Lépései</a:t>
            </a:r>
            <a:r>
              <a:rPr lang="hu"/>
              <a:t>: 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hu"/>
              <a:t>Frekvenciák elemzése:</a:t>
            </a:r>
            <a:r>
              <a:rPr lang="hu"/>
              <a:t> A hangjelek Fourier-transzformációval sávokra bontása.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hu"/>
              <a:t>Lényegtelen adatok eltávolítása: </a:t>
            </a:r>
            <a:r>
              <a:rPr lang="hu"/>
              <a:t>Az emberi fül által nem hallható vagy kevésbé fontos frekvenciák kiszűrése.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hu"/>
              <a:t>Adatok csomagolása: </a:t>
            </a:r>
            <a:r>
              <a:rPr lang="hu"/>
              <a:t>A feldolgozott adatok metaadatokkal kiegészítése (pl. ID3 címkék).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hu"/>
              <a:t>Tömörítés: </a:t>
            </a:r>
            <a:r>
              <a:rPr lang="hu"/>
              <a:t>A fájl méretének csökkentése Huffman-kódolással vagy más algoritmusokkal.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Használat</a:t>
            </a:r>
            <a:r>
              <a:rPr lang="hu"/>
              <a:t>: Zenei fájlok.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Gyakorlati alkalmazások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Mindennapi használat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Tárhely optimalizálás</a:t>
            </a:r>
            <a:r>
              <a:rPr lang="hu"/>
              <a:t>:  Fájlok tömörítése ZIP-be.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Internetes adatátvitel</a:t>
            </a:r>
            <a:r>
              <a:rPr lang="hu"/>
              <a:t>:  Weboldalak képeinek tömörítése a gyorsabb betöltés érdekében.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Médiafájlok kezelése</a:t>
            </a:r>
            <a:r>
              <a:rPr lang="hu"/>
              <a:t>:  Hangok, videók tömörítése streaming szolgáltatásokban (pl. Spotify, YouTube, Netflix stb..).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Tömörítés az iparban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Helytakarékosság</a:t>
            </a:r>
            <a:r>
              <a:rPr lang="hu"/>
              <a:t>: Adatbázisok optimalizálása nagyvállalatoknál.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Adatátvitel</a:t>
            </a:r>
            <a:r>
              <a:rPr lang="hu"/>
              <a:t>: Felhőszolgáltatások és mobilhálózatok.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Archiválás</a:t>
            </a:r>
            <a:r>
              <a:rPr lang="hu"/>
              <a:t>: Régi adatok tárolása (pl. könyvtárak digitalizálása).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Összegzés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Tartalomjegyzék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Mi a tömörítés?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Tömörítési típusok: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Veszteségmentes tömörítés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Veszteséges tömörítés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Tömörítési algoritmusok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Gyakorlati alkalmazások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Összegzés és kérdések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Miért fontos a tömörítés?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Csökkenti az adattárolási költségeket.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Gyorsítja az adatátvitelt.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Alkalmazkodik a felhasználói igényekhez (pl. képminőség vs. fájlméret).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Köszönöm a figyelmet!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Bevezetés a tömörítésbe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a tömörítés?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</a:t>
            </a:r>
            <a:r>
              <a:rPr lang="hu" u="sng"/>
              <a:t>adatok méretének csökkentése</a:t>
            </a:r>
            <a:r>
              <a:rPr lang="hu"/>
              <a:t>, hogy kevesebb tárhelyet foglaljanak vagy gyorsabban továbbíthatók legyenek.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Célja</a:t>
            </a:r>
            <a:r>
              <a:rPr lang="hu"/>
              <a:t>: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Tárhely megtakarítása.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Adatok gyorsabb továbbítása (pl. interneten).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Példa</a:t>
            </a:r>
            <a:r>
              <a:rPr lang="hu"/>
              <a:t>: Egy 10 MB méretű kép tömörítése 2 MB-ra.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Hogyan működik a tömörítés?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Ismétlődő minták és redundáns adatok felismerése.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Ezek helyettesítése rövidebb kódokkal.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Példa</a:t>
            </a:r>
            <a:r>
              <a:rPr lang="hu"/>
              <a:t>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   - Adatsor: AAAABBBCCCC → Tömörítve: 4A3B4C   (11 bájtból → 6 bájt)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Tömörítési típusok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Veszteségmentes tömörítés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2571750"/>
            <a:ext cx="46032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Előnyök</a:t>
            </a:r>
            <a:r>
              <a:rPr lang="hu"/>
              <a:t>: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Pontos </a:t>
            </a:r>
            <a:r>
              <a:rPr lang="hu"/>
              <a:t>adat helyreállítás</a:t>
            </a:r>
            <a:r>
              <a:rPr lang="hu"/>
              <a:t>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Ideális szöveges, programkódok vagy kritikus adatok számára..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5002350" y="2571750"/>
            <a:ext cx="38994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Hátrányok</a:t>
            </a:r>
            <a:r>
              <a:rPr lang="h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h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Nem érhető el olyan nagy mértékű méretcsökkenés, mint veszteséges tömörítéssel. 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11700" y="1188750"/>
            <a:ext cx="73020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Az eredeti adatok tökéletesen visszaállíthatók.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h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Példák</a:t>
            </a:r>
            <a:r>
              <a:rPr lang="h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 ZIP, PNG, 7z fájlformátumok. 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7</a:t>
            </a:r>
            <a:r>
              <a:rPr lang="hu"/>
              <a:t>z és veszteségmentes tömörítés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7z formátum</a:t>
            </a:r>
            <a:r>
              <a:rPr lang="hu"/>
              <a:t>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Fejlesztő: 7-Zip program.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Használt algoritmus: LZMA (Lempel-Ziv-Markov lánc-alapú).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Jellemzői: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Jobb tömörítési arány, mint a hagyományos ZIP formátum.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Támogatja a jelszóval védett fájlokat és az AES-256 titkosítást.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Hátrány</a:t>
            </a:r>
            <a:r>
              <a:rPr lang="hu"/>
              <a:t>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Egyes rendszerek és szoftverek natívan nem támogatják (pl. Windows Explorer).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Veszteséges tömörítés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eredeti adatok nem állíthatók vissza tökéletesen.  Rendszerint a média fájloknál használjuk.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Példák</a:t>
            </a:r>
            <a:r>
              <a:rPr lang="hu"/>
              <a:t>:  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Hang, (MP3, OGG)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kép, (JPEG, JPG,GIF)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videó fájlok</a:t>
            </a:r>
            <a:r>
              <a:rPr lang="hu"/>
              <a:t> tömörítése (MP4, MPEG, MKV, AVI).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Előnyök</a:t>
            </a:r>
            <a:r>
              <a:rPr lang="hu"/>
              <a:t>:  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Jelentős méretcsökkentés.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Hátrányok</a:t>
            </a:r>
            <a:r>
              <a:rPr lang="hu"/>
              <a:t>:  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Az adatok minősége romlik (pl. képen részletek vesznek el).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