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6a17c748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6a17c748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itch.io/" TargetMode="External"/><Relationship Id="rId4" Type="http://schemas.openxmlformats.org/officeDocument/2006/relationships/hyperlink" Target="https://neocities.org/" TargetMode="External"/><Relationship Id="rId9" Type="http://schemas.openxmlformats.org/officeDocument/2006/relationships/hyperlink" Target="https://tic80.com/create" TargetMode="External"/><Relationship Id="rId5" Type="http://schemas.openxmlformats.org/officeDocument/2006/relationships/hyperlink" Target="https://make.bitsy.org/" TargetMode="External"/><Relationship Id="rId6" Type="http://schemas.openxmlformats.org/officeDocument/2006/relationships/hyperlink" Target="https://www.lexaloffle.com/pico-8.php" TargetMode="External"/><Relationship Id="rId7" Type="http://schemas.openxmlformats.org/officeDocument/2006/relationships/hyperlink" Target="https://www.pico-8-edu.com/" TargetMode="External"/><Relationship Id="rId8" Type="http://schemas.openxmlformats.org/officeDocument/2006/relationships/hyperlink" Target="https://scratch.mit.edu/projects/edito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Kreatív weboldalak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Kreatív weboldalak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 u="sng">
                <a:solidFill>
                  <a:schemeClr val="hlink"/>
                </a:solidFill>
                <a:hlinkClick r:id="rId3"/>
              </a:rPr>
              <a:t>https://itch.io/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 u="sng">
                <a:solidFill>
                  <a:schemeClr val="hlink"/>
                </a:solidFill>
                <a:hlinkClick r:id="rId4"/>
              </a:rPr>
              <a:t>https://neocities.org/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 u="sng">
                <a:solidFill>
                  <a:schemeClr val="hlink"/>
                </a:solidFill>
                <a:hlinkClick r:id="rId5"/>
              </a:rPr>
              <a:t>https://make.bitsy.org/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 u="sng">
                <a:solidFill>
                  <a:schemeClr val="hlink"/>
                </a:solidFill>
                <a:hlinkClick r:id="rId6"/>
              </a:rPr>
              <a:t>https://www.lexaloffle.com/pico-8.php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 u="sng">
                <a:solidFill>
                  <a:schemeClr val="hlink"/>
                </a:solidFill>
                <a:hlinkClick r:id="rId7"/>
              </a:rPr>
              <a:t>https://www.pico-8-edu.com/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 u="sng">
                <a:solidFill>
                  <a:schemeClr val="hlink"/>
                </a:solidFill>
                <a:hlinkClick r:id="rId8"/>
              </a:rPr>
              <a:t>https://scratch.mit.edu/projects/editor/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 u="sng">
                <a:solidFill>
                  <a:schemeClr val="hlink"/>
                </a:solidFill>
                <a:hlinkClick r:id="rId9"/>
              </a:rPr>
              <a:t>https://tic80.com/create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