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Playfair Displ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bfb3211b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bfb3211b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bfb3211b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bfb3211b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bfb3211b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bfb3211b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bfb3211b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bfb3211b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bfb3211b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bfb3211b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bfb3211b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bfb3211b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bfb3211b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bfb3211b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bfb3211b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bfb3211b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bfb3211b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bfb3211b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bfb3211b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bfb3211b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bfb3211b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bfb3211b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bfb3211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bfb3211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bfb3211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bfb3211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bfb3211b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bfb3211b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bfb3211b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bfb3211b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bfb3211b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bfb3211b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bfb3211b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bfb3211b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bfb3211b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bfb3211b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python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Bevezetés a Programozás Világába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789875" y="3976750"/>
            <a:ext cx="5116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chemeClr val="dk2"/>
                </a:solidFill>
              </a:rPr>
              <a:t>Készítette: Szalontai István, 2025-03-03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Python alapok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Ciklusok: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Függvények:</a:t>
            </a:r>
            <a:endParaRPr sz="25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124" y="619650"/>
            <a:ext cx="3014375" cy="16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258" y="2732825"/>
            <a:ext cx="3656250" cy="18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Haladó Python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Listák és szótárak</a:t>
            </a:r>
            <a:r>
              <a:rPr lang="hu" sz="2500"/>
              <a:t>: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Fájlkezelés: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Modulok és csomagok:</a:t>
            </a:r>
            <a:endParaRPr sz="25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249" y="668299"/>
            <a:ext cx="4007275" cy="15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225" y="2627810"/>
            <a:ext cx="4950300" cy="16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7" y="2690557"/>
            <a:ext cx="2892050" cy="14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Gyakorlati példák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Számkitalálós játék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981" y="1647825"/>
            <a:ext cx="6465325" cy="270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Továbbfejlesztett számkitalálós játék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939800"/>
            <a:ext cx="4307382" cy="37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075" y="1600675"/>
            <a:ext cx="4220125" cy="223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Kő-Papír-Olló játék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829179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Számológép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419275" y="1283750"/>
            <a:ext cx="3801000" cy="26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Egy egyszerű számológép, amely alap műveleteket végez.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64775"/>
            <a:ext cx="356121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Számok kitalálása fordítva</a:t>
            </a:r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401475" y="1265950"/>
            <a:ext cx="2350200" cy="26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Ebben a játékban a gép próbálja kitalálni a játékos által gondolt számot.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675" y="911975"/>
            <a:ext cx="6087524" cy="3807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Jelszó generátor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450" y="867475"/>
            <a:ext cx="556553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401475" y="1265950"/>
            <a:ext cx="2350200" cy="26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Egy egyszerű jelszó generátor, amely véletlenszerű jelszót hoz létre.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Számok összeadása egy tartományban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100" y="1330350"/>
            <a:ext cx="480060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401475" y="1265950"/>
            <a:ext cx="30447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Ez a program összeadja a számokat egy adott tartományban.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Madárnyelv fordító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100" y="1090000"/>
            <a:ext cx="391195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401475" y="1265950"/>
            <a:ext cx="36321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Ez a program a szöveget "</a:t>
            </a:r>
            <a:r>
              <a:rPr b="1" i="1"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madár nyelvre</a:t>
            </a: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 fordítja, minden magánhangzó után hozzáad egy "</a:t>
            </a:r>
            <a:r>
              <a:rPr b="1"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 betűt és ismétli a magánhangzót.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is az a program?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hu" sz="2300"/>
              <a:t>Definíció</a:t>
            </a:r>
            <a:r>
              <a:rPr lang="hu" sz="2300"/>
              <a:t>: A program egy olyan utasítások sorozata, amelyet a számítógép képes végrehajtani. Ezek az utasítások egy adott feladat elvégzésére szolgálnak, például számítások, adatfeldolgozás vagy felhasználói felület megjelenítése.</a:t>
            </a:r>
            <a:endParaRPr sz="2300"/>
          </a:p>
          <a:p>
            <a:pPr indent="-374650" lvl="0" marL="457200" rtl="0" algn="l">
              <a:spcBef>
                <a:spcPts val="1000"/>
              </a:spcBef>
              <a:spcAft>
                <a:spcPts val="1000"/>
              </a:spcAft>
              <a:buSzPts val="2300"/>
              <a:buChar char="●"/>
            </a:pPr>
            <a:r>
              <a:rPr b="1" lang="hu" sz="2300"/>
              <a:t>Példa</a:t>
            </a:r>
            <a:r>
              <a:rPr lang="hu" sz="2300"/>
              <a:t>: Egy egyszerű program lehet egy olyan szkript, amely kiírja a képernyőre, hogy "Helló, Világ!".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Hol vannak a programok?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Operációs rendszerek:</a:t>
            </a:r>
            <a:r>
              <a:rPr lang="hu"/>
              <a:t> A programok az operációs rendszer (pl. Windows, macOS, Linux) segítségével futnak. Az operációs rendszer kezeli a hardver erőforrásokat és biztosítja a programok futási környezetét.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Webes alkalmazások:</a:t>
            </a:r>
            <a:r>
              <a:rPr lang="hu"/>
              <a:t> A programok szervereken futnak, és böngészőn keresztül érhetők el (pl. Google, Facebook).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Mobil alkalmazások: </a:t>
            </a:r>
            <a:r>
              <a:rPr lang="hu"/>
              <a:t>Okostelefonokon és táblagépeken futnak, és általában alkalmazásboltokból (pl. Google Play, App Store) letölthetők.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hu"/>
              <a:t>Beágyazott rendszerek: </a:t>
            </a:r>
            <a:r>
              <a:rPr lang="hu"/>
              <a:t>Autókban, okoseszközökben, gyártási gépekben is futnak programok.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van a program fájlban?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Forráskód</a:t>
            </a:r>
            <a:r>
              <a:rPr lang="hu"/>
              <a:t>: A program fájl tartalmazza a forráskódot, amelyet a programozó ír. Ez a kód ember által olvasható, és egy adott programozási nyelven íródott (pl. Python, Java, C++).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Futtatható kód</a:t>
            </a:r>
            <a:r>
              <a:rPr lang="hu"/>
              <a:t>: A forráskód lefordítva vagy értelmezve futtatható kód lesz, amelyet a számítógép közvetlenül tud végrehajtani.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hu"/>
              <a:t>Adatok és erőforrások:</a:t>
            </a:r>
            <a:r>
              <a:rPr lang="hu"/>
              <a:t> A program fájl tartalmazhat adatokat, képeket, hangfájlokat vagy más erőforrásokat, amelyekre a programnak szüksége van.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Programozási nyelvek típusai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Fordított nyelvek</a:t>
            </a:r>
            <a:r>
              <a:rPr lang="hu"/>
              <a:t> (pl. C, C++):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forráskódot egy fordítóprogram (compiler) gépi kódra fordítja, amelyet a számítógép közvetlenül tud futtatni.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Gyors futási sebesség, de a fordítás időigényes.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Értelmezett nyelvek </a:t>
            </a:r>
            <a:r>
              <a:rPr lang="hu"/>
              <a:t>(pl. Python, JavaScript):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forráskódot egy interpreter soronként értelmezi és hajtja végre.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Könnyebb hibakeresés, de lassabb futási sebesség.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hu"/>
              <a:t>Közvetítő (meta) kódot generáló nyelvek </a:t>
            </a:r>
            <a:r>
              <a:rPr lang="hu"/>
              <a:t>(pl. Java):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forráskódot egy közvetítő kódra (bytecode) fordítja, amelyet egy virtuális gép (pl. Java Virtual Machine azaz </a:t>
            </a:r>
            <a:r>
              <a:rPr b="1" lang="hu"/>
              <a:t>JVM</a:t>
            </a:r>
            <a:r>
              <a:rPr lang="hu"/>
              <a:t>) hajt végre.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Platformfüggetlenség, de a virtuális gép (Java Runtime Environment azaz </a:t>
            </a:r>
            <a:r>
              <a:rPr b="1" lang="hu"/>
              <a:t>JRE)</a:t>
            </a:r>
            <a:r>
              <a:rPr lang="hu"/>
              <a:t> szükséges a futtatáshoz.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Bevezetés a Pythonba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Miért Python?</a:t>
            </a:r>
            <a:endParaRPr sz="24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hu" sz="2000"/>
              <a:t>Egyszerű és olvasható szintaxis.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hu" sz="2000"/>
              <a:t>Nagy közösség és sok hasznos könyvtár.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hu" sz="2000"/>
              <a:t>Sokoldalú: webfejlesztés, adatelemzés, mesterséges intelligencia stb.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Első lépések: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Python telepítése:</a:t>
            </a:r>
            <a:r>
              <a:rPr lang="hu" sz="2100"/>
              <a:t> </a:t>
            </a:r>
            <a:r>
              <a:rPr lang="hu" sz="1700" u="sng">
                <a:solidFill>
                  <a:schemeClr val="hlink"/>
                </a:solidFill>
                <a:hlinkClick r:id="rId3"/>
              </a:rPr>
              <a:t>https://www.python.org/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Első program: print("Helló, Világ!")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Alapfogalmak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23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Változók és adattípusok (számok, szövegek, listák).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Feltételes utasítások (if, else).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Ciklusok (for, while).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Függvények definiálása (def).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Python alapok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Változók és adattípusok:</a:t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Feltételes utasítások:</a:t>
            </a:r>
            <a:endParaRPr sz="25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874" y="510299"/>
            <a:ext cx="2843900" cy="18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825" y="2732830"/>
            <a:ext cx="4705950" cy="1890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