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80" r:id="rId7"/>
    <p:sldId id="267" r:id="rId8"/>
    <p:sldId id="269" r:id="rId9"/>
    <p:sldId id="271" r:id="rId10"/>
    <p:sldId id="261" r:id="rId11"/>
    <p:sldId id="273" r:id="rId12"/>
    <p:sldId id="275" r:id="rId13"/>
    <p:sldId id="274" r:id="rId14"/>
    <p:sldId id="276" r:id="rId15"/>
    <p:sldId id="262" r:id="rId16"/>
    <p:sldId id="277" r:id="rId17"/>
    <p:sldId id="279" r:id="rId18"/>
    <p:sldId id="264" r:id="rId19"/>
    <p:sldId id="266" r:id="rId20"/>
    <p:sldId id="270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73" autoAdjust="0"/>
  </p:normalViewPr>
  <p:slideViewPr>
    <p:cSldViewPr snapToGrid="0">
      <p:cViewPr varScale="1">
        <p:scale>
          <a:sx n="62" d="100"/>
          <a:sy n="62" d="100"/>
        </p:scale>
        <p:origin x="90" y="282"/>
      </p:cViewPr>
      <p:guideLst/>
    </p:cSldViewPr>
  </p:slideViewPr>
  <p:outlineViewPr>
    <p:cViewPr>
      <p:scale>
        <a:sx n="33" d="100"/>
        <a:sy n="33" d="100"/>
      </p:scale>
      <p:origin x="0" y="-3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AEE2-9A1E-48FB-B808-E4532A343F36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1BD70-7454-416F-AC77-396677A868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71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BD70-7454-416F-AC77-396677A8688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1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BD70-7454-416F-AC77-396677A8688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58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81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2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36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6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48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8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94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6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6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3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0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90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92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76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8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3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BA5186-BF99-4203-BE09-5FA4017177FD}" type="datetimeFigureOut">
              <a:rPr lang="hu-HU" smtClean="0"/>
              <a:t>2023. 05. 03.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FC3C5B-06A2-4A8C-BCEF-9985E43B3F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45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ze1pilist@vasvari.org" TargetMode="External"/><Relationship Id="rId2" Type="http://schemas.openxmlformats.org/officeDocument/2006/relationships/hyperlink" Target="mailto:mbenfer89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nko-Pilisi-Team" TargetMode="Externa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slide" Target="slide20.xml"/><Relationship Id="rId5" Type="http://schemas.openxmlformats.org/officeDocument/2006/relationships/slide" Target="slide10.xml"/><Relationship Id="rId10" Type="http://schemas.openxmlformats.org/officeDocument/2006/relationships/slide" Target="slide19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IT Bolt adminisztrátor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Készítették:</a:t>
            </a:r>
          </a:p>
          <a:p>
            <a:r>
              <a:rPr lang="hu-HU" dirty="0"/>
              <a:t>Benkő Ferenc, Pilisi István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1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30373" y="590177"/>
            <a:ext cx="9303412" cy="1007617"/>
          </a:xfrm>
        </p:spPr>
        <p:txBody>
          <a:bodyPr>
            <a:normAutofit/>
          </a:bodyPr>
          <a:lstStyle/>
          <a:p>
            <a:r>
              <a:rPr lang="hu-HU" sz="4000" dirty="0"/>
              <a:t>Asztali alkalmazás kivitelezésének lépései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78875" y="2221964"/>
            <a:ext cx="7948977" cy="291603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hu-HU" sz="2600" dirty="0"/>
              <a:t>Az adatbázis megtervezése, létrehozása.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hu-HU" sz="2600" dirty="0"/>
              <a:t>C# Modell réteg létrehozása</a:t>
            </a:r>
          </a:p>
          <a:p>
            <a:pPr marL="457200" indent="-457200" algn="l">
              <a:buFont typeface="+mj-lt"/>
              <a:buAutoNum type="arabicPeriod"/>
            </a:pPr>
            <a:r>
              <a:rPr lang="hu-HU" sz="2600" dirty="0"/>
              <a:t>C# asztali alkalmazás Backend oldali programozása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hu-HU" sz="2600" dirty="0"/>
              <a:t>C# asztali alkalmazás  </a:t>
            </a:r>
            <a:r>
              <a:rPr lang="hu-HU" sz="2600" dirty="0" err="1"/>
              <a:t>view</a:t>
            </a:r>
            <a:r>
              <a:rPr lang="hu-HU" sz="2600" dirty="0"/>
              <a:t> </a:t>
            </a:r>
            <a:r>
              <a:rPr lang="hu-HU" sz="2600" dirty="0" err="1"/>
              <a:t>modle</a:t>
            </a:r>
            <a:r>
              <a:rPr lang="hu-HU" sz="2600" dirty="0"/>
              <a:t> létrehozása.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hu-HU" sz="2600" dirty="0" err="1"/>
              <a:t>Fronted</a:t>
            </a:r>
            <a:r>
              <a:rPr lang="hu-HU" sz="2600" dirty="0"/>
              <a:t> (</a:t>
            </a:r>
            <a:r>
              <a:rPr lang="hu-HU" sz="2600" dirty="0" err="1"/>
              <a:t>view</a:t>
            </a:r>
            <a:r>
              <a:rPr lang="hu-HU" sz="2600" dirty="0"/>
              <a:t> létrehozása)</a:t>
            </a:r>
          </a:p>
          <a:p>
            <a:pPr algn="l"/>
            <a:r>
              <a:rPr lang="hu-HU" sz="2600" dirty="0"/>
              <a:t>	(Közben folyamatos tesztelés)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8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9935019" cy="67675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Asztali alkalmazás beléptető rendszer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33918" y="5943599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9" y="1428067"/>
            <a:ext cx="5579997" cy="48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Beléptetés </a:t>
            </a:r>
            <a:r>
              <a:rPr lang="hu-HU" dirty="0" err="1" smtClean="0"/>
              <a:t>validálás</a:t>
            </a:r>
            <a:r>
              <a:rPr lang="hu-HU" dirty="0" smtClean="0"/>
              <a:t> kódja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33918" y="5943599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8979897" cy="43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118" y="284136"/>
            <a:ext cx="10059005" cy="58376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Adat felvitel és lekérdezés menü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33918" y="5943599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2" y="1008577"/>
            <a:ext cx="5707975" cy="46347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20" y="943427"/>
            <a:ext cx="5424407" cy="47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kód a lekérdezéshez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580050"/>
            <a:ext cx="6426218" cy="38133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983369" y="6145077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 action="ppaction://hlinksldjump"/>
              </a:rPr>
              <a:t>Tartalomjegyzék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93" y="1451985"/>
            <a:ext cx="5423522" cy="40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87457" y="282168"/>
            <a:ext cx="11624871" cy="1623634"/>
          </a:xfrm>
        </p:spPr>
        <p:txBody>
          <a:bodyPr>
            <a:normAutofit/>
          </a:bodyPr>
          <a:lstStyle/>
          <a:p>
            <a:r>
              <a:rPr lang="hu-HU" sz="4000" dirty="0"/>
              <a:t>Webes alkalmazás kivitelezésének lépései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67142" y="2740916"/>
            <a:ext cx="7769818" cy="241773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hu-HU" dirty="0" err="1" smtClean="0"/>
              <a:t>Layout</a:t>
            </a:r>
            <a:r>
              <a:rPr lang="hu-HU" dirty="0" smtClean="0"/>
              <a:t> kivitelezés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hu-HU" dirty="0" smtClean="0"/>
              <a:t>WebServer </a:t>
            </a:r>
            <a:r>
              <a:rPr lang="hu-HU" dirty="0"/>
              <a:t>elkészítése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hu-HU" dirty="0" smtClean="0"/>
              <a:t>Adatbázissal való </a:t>
            </a:r>
            <a:r>
              <a:rPr lang="hu-HU" dirty="0" err="1" smtClean="0"/>
              <a:t>öszekapcsolás</a:t>
            </a:r>
            <a:endParaRPr lang="hu-H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hu-HU" dirty="0" smtClean="0"/>
              <a:t>Megvalósítás</a:t>
            </a:r>
            <a:r>
              <a:rPr lang="hu-HU" dirty="0"/>
              <a:t>: az alap elkészítése, formázás</a:t>
            </a:r>
          </a:p>
          <a:p>
            <a:pPr algn="l"/>
            <a:r>
              <a:rPr lang="hu-HU" dirty="0"/>
              <a:t>	(Közben folyamatos tesztelés)</a:t>
            </a:r>
          </a:p>
          <a:p>
            <a:pPr marL="457200" indent="-457200" algn="l">
              <a:buFont typeface="+mj-lt"/>
              <a:buAutoNum type="arabicPeriod"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440929" y="566918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28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1125" y="315132"/>
            <a:ext cx="10353762" cy="970450"/>
          </a:xfrm>
        </p:spPr>
        <p:txBody>
          <a:bodyPr/>
          <a:lstStyle/>
          <a:p>
            <a:r>
              <a:rPr lang="hu-HU" dirty="0" smtClean="0"/>
              <a:t>A webes alkalmazás táblái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225973" y="6056638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8" y="1434738"/>
            <a:ext cx="8374159" cy="49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webes </a:t>
            </a:r>
            <a:r>
              <a:rPr lang="hu-HU"/>
              <a:t>alkalmazás </a:t>
            </a:r>
            <a:r>
              <a:rPr lang="hu-HU" smtClean="0"/>
              <a:t>kódrészlete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7" y="1580050"/>
            <a:ext cx="8705591" cy="48262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26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33304" y="643058"/>
            <a:ext cx="11325392" cy="935485"/>
          </a:xfrm>
        </p:spPr>
        <p:txBody>
          <a:bodyPr>
            <a:normAutofit/>
          </a:bodyPr>
          <a:lstStyle/>
          <a:p>
            <a:r>
              <a:rPr lang="hu-HU" sz="3200" dirty="0"/>
              <a:t>Az asztali alkalmazás és a webes alkalmazás használati javaslata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1806" y="2546913"/>
            <a:ext cx="9288651" cy="1992849"/>
          </a:xfrm>
        </p:spPr>
        <p:txBody>
          <a:bodyPr/>
          <a:lstStyle/>
          <a:p>
            <a:pPr algn="l"/>
            <a:r>
              <a:rPr lang="hu-HU" dirty="0"/>
              <a:t>Asztali alkalmazást főleg az adott bolt helyszínén lehet alkalmazni, ahol a dokumentáció megkívánja.</a:t>
            </a:r>
          </a:p>
          <a:p>
            <a:pPr algn="l"/>
            <a:r>
              <a:rPr lang="hu-HU" dirty="0"/>
              <a:t>A webes alkalmazást raktárak esetén ajánlott a készletek nyilvántartási szempontjából, illetve a rendelések megkeresésére.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17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fejlesztési lehetőségek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97424" y="2305886"/>
            <a:ext cx="10725319" cy="27310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Vonalkód olvasás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Webes rendelések kezelése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Rendelés nyomon követés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Külön IT eszköz kifejlesztése</a:t>
            </a:r>
          </a:p>
          <a:p>
            <a:pPr marL="36900" indent="0" algn="ctr">
              <a:buNone/>
            </a:pP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2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Minden nyilvántartható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hu-HU" dirty="0"/>
          </a:p>
          <a:p>
            <a:r>
              <a:rPr lang="hu-HU" dirty="0"/>
              <a:t>Bármilyen IT bolt raktár készletének a nyilvántartásának és rendeléseinek karbantartása.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09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2449"/>
            <a:ext cx="10508948" cy="198714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hu-HU" sz="4800" dirty="0"/>
              <a:t>Köszönjük a szíves figyelmüket és a tanárainknak a felkészítést.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60705" y="4377177"/>
            <a:ext cx="4928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Elérhetőségeink:</a:t>
            </a:r>
          </a:p>
          <a:p>
            <a:r>
              <a:rPr lang="hu-HU" dirty="0"/>
              <a:t>Benkő Ferenc:	 		</a:t>
            </a:r>
            <a:r>
              <a:rPr lang="hu-HU" dirty="0">
                <a:hlinkClick r:id="rId2"/>
              </a:rPr>
              <a:t>mbenfer89@gmail.com</a:t>
            </a:r>
            <a:endParaRPr lang="hu-HU" dirty="0"/>
          </a:p>
          <a:p>
            <a:r>
              <a:rPr lang="hu-HU" dirty="0"/>
              <a:t>Pilisi István:</a:t>
            </a:r>
          </a:p>
          <a:p>
            <a:r>
              <a:rPr lang="hu-HU" dirty="0"/>
              <a:t>	</a:t>
            </a:r>
            <a:r>
              <a:rPr lang="hu-HU" dirty="0">
                <a:hlinkClick r:id="rId3"/>
              </a:rPr>
              <a:t>sze1pilist@vasvari.org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4" action="ppaction://hlinksldjump"/>
              </a:rPr>
              <a:t>Tartalomjegyzék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3A86FF4-D631-44B7-A37C-AED7C6A85CED}"/>
              </a:ext>
            </a:extLst>
          </p:cNvPr>
          <p:cNvSpPr txBox="1"/>
          <p:nvPr/>
        </p:nvSpPr>
        <p:spPr>
          <a:xfrm>
            <a:off x="6671938" y="4377177"/>
            <a:ext cx="442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Github</a:t>
            </a:r>
            <a:r>
              <a:rPr lang="hu-HU" dirty="0"/>
              <a:t> cím a projektnek: </a:t>
            </a: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github.com/Benko-Pilisi-Team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31136" y="610299"/>
            <a:ext cx="7949184" cy="1450149"/>
          </a:xfrm>
        </p:spPr>
        <p:txBody>
          <a:bodyPr/>
          <a:lstStyle/>
          <a:p>
            <a:r>
              <a:rPr lang="hu-HU" dirty="0"/>
              <a:t>Tartalom jegyzék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01869" y="2465246"/>
            <a:ext cx="10451378" cy="4199025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projekt megvalósításának eszközei</a:t>
            </a:r>
          </a:p>
          <a:p>
            <a:pPr algn="l"/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Mire jó az alkalmazás</a:t>
            </a:r>
          </a:p>
          <a:p>
            <a:pPr algn="l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main tasks of the team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members</a:t>
            </a:r>
            <a:endParaRPr lang="hu-HU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/>
            <a:r>
              <a:rPr lang="hu-H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projektünk tervezése</a:t>
            </a:r>
          </a:p>
          <a:p>
            <a:pPr algn="l"/>
            <a:r>
              <a:rPr lang="hu-H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Asztali </a:t>
            </a:r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alkalmazás kivitelezésének lépései</a:t>
            </a:r>
          </a:p>
          <a:p>
            <a:pPr algn="l"/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Webes alkalmazás kivitelezésének lépései</a:t>
            </a:r>
          </a:p>
          <a:p>
            <a:pPr algn="l"/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Az asztali alkalmazás és A webes alkalmazás használati javaslata</a:t>
            </a:r>
          </a:p>
          <a:p>
            <a:pPr algn="l"/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További fejlesztési lehetőségek</a:t>
            </a:r>
          </a:p>
          <a:p>
            <a:pPr algn="l"/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Köszönet </a:t>
            </a:r>
            <a:r>
              <a:rPr lang="hu-HU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nyílvánítás</a:t>
            </a:r>
            <a:r>
              <a:rPr lang="hu-H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/elérhetőségek</a:t>
            </a:r>
          </a:p>
          <a:p>
            <a:pPr algn="l"/>
            <a:endParaRPr lang="hu-H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/>
            <a:endParaRPr lang="hu-HU" u="sng" dirty="0">
              <a:ln>
                <a:noFill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hu-HU" u="sng" dirty="0">
              <a:ln>
                <a:noFill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hu-HU" dirty="0"/>
          </a:p>
          <a:p>
            <a:pPr algn="l"/>
            <a:endParaRPr lang="hu-HU" dirty="0"/>
          </a:p>
          <a:p>
            <a:pPr algn="l"/>
            <a:endParaRPr lang="hu-HU" dirty="0"/>
          </a:p>
          <a:p>
            <a:pPr algn="l"/>
            <a:endParaRPr lang="hu-HU" dirty="0"/>
          </a:p>
          <a:p>
            <a:pPr algn="l"/>
            <a:endParaRPr lang="hu-HU" dirty="0"/>
          </a:p>
          <a:p>
            <a:pPr algn="l"/>
            <a:endParaRPr lang="hu-HU" dirty="0"/>
          </a:p>
          <a:p>
            <a:pPr algn="l"/>
            <a:endParaRPr lang="hu-HU" dirty="0"/>
          </a:p>
          <a:p>
            <a:pPr algn="l">
              <a:spcBef>
                <a:spcPts val="0"/>
              </a:spcBef>
            </a:pPr>
            <a:endParaRPr lang="hu-HU" dirty="0"/>
          </a:p>
        </p:txBody>
      </p:sp>
      <p:sp>
        <p:nvSpPr>
          <p:cNvPr id="5" name="Téglalap 4">
            <a:hlinkClick r:id="rId3" action="ppaction://hlinksldjump"/>
          </p:cNvPr>
          <p:cNvSpPr/>
          <p:nvPr/>
        </p:nvSpPr>
        <p:spPr>
          <a:xfrm>
            <a:off x="1001869" y="2489254"/>
            <a:ext cx="4556502" cy="32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6" name="Téglalap 5">
            <a:hlinkClick r:id="rId4" action="ppaction://hlinksldjump"/>
          </p:cNvPr>
          <p:cNvSpPr/>
          <p:nvPr/>
        </p:nvSpPr>
        <p:spPr>
          <a:xfrm>
            <a:off x="1001869" y="3375161"/>
            <a:ext cx="4556502" cy="32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7" name="Téglalap 6">
            <a:hlinkClick r:id="rId5" action="ppaction://hlinksldjump"/>
          </p:cNvPr>
          <p:cNvSpPr/>
          <p:nvPr/>
        </p:nvSpPr>
        <p:spPr>
          <a:xfrm>
            <a:off x="1001869" y="4274649"/>
            <a:ext cx="4776061" cy="32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8" name="Téglalap 7">
            <a:hlinkClick r:id="rId6" action="ppaction://hlinksldjump"/>
          </p:cNvPr>
          <p:cNvSpPr/>
          <p:nvPr/>
        </p:nvSpPr>
        <p:spPr>
          <a:xfrm>
            <a:off x="1001869" y="4688625"/>
            <a:ext cx="4723161" cy="338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9" name="Téglalap 8">
            <a:hlinkClick r:id="rId7" action="ppaction://hlinksldjump"/>
          </p:cNvPr>
          <p:cNvSpPr/>
          <p:nvPr/>
        </p:nvSpPr>
        <p:spPr>
          <a:xfrm>
            <a:off x="1001869" y="2926274"/>
            <a:ext cx="4556502" cy="32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10" name="Téglalap 9">
            <a:hlinkClick r:id="rId8" action="ppaction://hlinksldjump"/>
          </p:cNvPr>
          <p:cNvSpPr/>
          <p:nvPr/>
        </p:nvSpPr>
        <p:spPr>
          <a:xfrm>
            <a:off x="1001869" y="5097585"/>
            <a:ext cx="7439806" cy="428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13" name="Téglalap 12">
            <a:hlinkClick r:id="rId9" action="ppaction://hlinksldjump"/>
          </p:cNvPr>
          <p:cNvSpPr/>
          <p:nvPr/>
        </p:nvSpPr>
        <p:spPr>
          <a:xfrm>
            <a:off x="1001869" y="3836187"/>
            <a:ext cx="4556502" cy="325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11" name="Téglalap 10">
            <a:hlinkClick r:id="rId10" action="ppaction://hlinksldjump"/>
          </p:cNvPr>
          <p:cNvSpPr/>
          <p:nvPr/>
        </p:nvSpPr>
        <p:spPr>
          <a:xfrm>
            <a:off x="1001869" y="5557045"/>
            <a:ext cx="7439806" cy="428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  <p:sp>
        <p:nvSpPr>
          <p:cNvPr id="12" name="Téglalap 11">
            <a:hlinkClick r:id="rId11" action="ppaction://hlinksldjump"/>
          </p:cNvPr>
          <p:cNvSpPr/>
          <p:nvPr/>
        </p:nvSpPr>
        <p:spPr>
          <a:xfrm>
            <a:off x="1001869" y="6057303"/>
            <a:ext cx="7439806" cy="428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97599" y="1277346"/>
            <a:ext cx="9925144" cy="1474533"/>
          </a:xfrm>
        </p:spPr>
        <p:txBody>
          <a:bodyPr>
            <a:normAutofit fontScale="90000"/>
          </a:bodyPr>
          <a:lstStyle/>
          <a:p>
            <a:r>
              <a:rPr lang="hu-HU" dirty="0"/>
              <a:t>A projekt megvalósításának eszközei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43429" y="2596895"/>
            <a:ext cx="9874388" cy="3044487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endParaRPr lang="hu-H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Szoftverek: </a:t>
            </a:r>
            <a:r>
              <a:rPr lang="hu-HU" dirty="0" err="1"/>
              <a:t>Visualstudio</a:t>
            </a:r>
            <a:r>
              <a:rPr lang="hu-HU" dirty="0"/>
              <a:t> és </a:t>
            </a:r>
            <a:r>
              <a:rPr lang="hu-HU" dirty="0" err="1"/>
              <a:t>Visualstudió</a:t>
            </a:r>
            <a:r>
              <a:rPr lang="hu-HU" dirty="0"/>
              <a:t> kód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/>
              <a:t>A C# és  a webes projektekhez.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/>
              <a:t>Xamp</a:t>
            </a:r>
            <a:r>
              <a:rPr lang="hu-HU" dirty="0"/>
              <a:t>, </a:t>
            </a:r>
            <a:r>
              <a:rPr lang="hu-HU" dirty="0" err="1"/>
              <a:t>PHPmyadmin</a:t>
            </a:r>
            <a:r>
              <a:rPr lang="hu-HU" dirty="0"/>
              <a:t> az </a:t>
            </a:r>
            <a:r>
              <a:rPr lang="hu-HU" dirty="0" err="1"/>
              <a:t>adatbázisohoz</a:t>
            </a:r>
            <a:r>
              <a:rPr lang="hu-HU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/>
              <a:t>Github</a:t>
            </a:r>
            <a:r>
              <a:rPr lang="hu-HU" dirty="0"/>
              <a:t>:  a projekt mentéséhez és nyomon követéséhez.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/>
              <a:t>Trello</a:t>
            </a:r>
            <a:r>
              <a:rPr lang="hu-HU" dirty="0"/>
              <a:t>: projekt folyamatok </a:t>
            </a:r>
            <a:r>
              <a:rPr lang="hu-HU" dirty="0" err="1"/>
              <a:t>nyomonkövetéséhez</a:t>
            </a:r>
            <a:endParaRPr lang="hu-H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/>
              <a:t>Hardwer</a:t>
            </a:r>
            <a:r>
              <a:rPr lang="hu-HU" dirty="0"/>
              <a:t>: PC, Laptop </a:t>
            </a:r>
          </a:p>
          <a:p>
            <a:pPr algn="l"/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0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74915" y="184831"/>
            <a:ext cx="10399362" cy="1519983"/>
          </a:xfrm>
        </p:spPr>
        <p:txBody>
          <a:bodyPr/>
          <a:lstStyle/>
          <a:p>
            <a:r>
              <a:rPr lang="hu-HU" dirty="0"/>
              <a:t>Mire jó az alkalmazás?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37472" y="2240458"/>
            <a:ext cx="7107936" cy="1952053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effectLst/>
              </a:rPr>
              <a:t>Nyilvántartja:</a:t>
            </a:r>
          </a:p>
          <a:p>
            <a:pPr marL="514350" indent="-514350" algn="l">
              <a:buFont typeface="+mj-lt"/>
              <a:buAutoNum type="romanUcPeriod"/>
            </a:pPr>
            <a:r>
              <a:rPr lang="hu-HU" sz="2400" dirty="0">
                <a:effectLst/>
              </a:rPr>
              <a:t>Az eszközöket, azok minden tulajdonságát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hu-HU" sz="2400" dirty="0">
                <a:effectLst/>
              </a:rPr>
              <a:t>Telephelyeket és </a:t>
            </a:r>
            <a:r>
              <a:rPr lang="hu-HU" sz="2400" dirty="0" err="1">
                <a:effectLst/>
              </a:rPr>
              <a:t>raktárakat</a:t>
            </a:r>
            <a:r>
              <a:rPr lang="hu-HU" sz="2400" dirty="0">
                <a:effectLst/>
              </a:rPr>
              <a:t>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hu-HU" sz="2400" dirty="0" err="1">
                <a:effectLst/>
              </a:rPr>
              <a:t>Rendelésekt</a:t>
            </a:r>
            <a:r>
              <a:rPr lang="hu-HU" sz="2400" dirty="0">
                <a:effectLst/>
              </a:rPr>
              <a:t>.</a:t>
            </a:r>
          </a:p>
          <a:p>
            <a:pPr algn="l"/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137472" y="4192511"/>
            <a:ext cx="8034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Módósítja</a:t>
            </a:r>
            <a:r>
              <a:rPr lang="hu-HU" sz="2400" dirty="0"/>
              <a:t>, hozzáadja, </a:t>
            </a:r>
            <a:r>
              <a:rPr lang="hu-HU" sz="2400" dirty="0" err="1"/>
              <a:t>törli</a:t>
            </a:r>
            <a:r>
              <a:rPr lang="hu-HU" sz="2400" dirty="0"/>
              <a:t>:</a:t>
            </a:r>
          </a:p>
          <a:p>
            <a:pPr marL="514350" indent="-514350">
              <a:buFont typeface="+mj-lt"/>
              <a:buAutoNum type="romanUcPeriod"/>
            </a:pPr>
            <a:r>
              <a:rPr lang="hu-HU" sz="2400" dirty="0"/>
              <a:t>Eszköz: nevét, gyártóját,  készletét, akciójóját.</a:t>
            </a:r>
          </a:p>
          <a:p>
            <a:pPr marL="514350" indent="-514350">
              <a:buFont typeface="+mj-lt"/>
              <a:buAutoNum type="romanUcPeriod"/>
            </a:pPr>
            <a:r>
              <a:rPr lang="hu-HU" sz="2400" dirty="0"/>
              <a:t>Telephelyeket és </a:t>
            </a:r>
            <a:r>
              <a:rPr lang="hu-HU" sz="2400" dirty="0" err="1"/>
              <a:t>raktárakat</a:t>
            </a:r>
            <a:r>
              <a:rPr lang="hu-HU" sz="2400" dirty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hu-HU" sz="2400" dirty="0"/>
              <a:t>Rendelések: vevő adata, mikor, hol, mit és milyen </a:t>
            </a:r>
            <a:r>
              <a:rPr lang="hu-HU" sz="2400" dirty="0" err="1"/>
              <a:t>memnnyiségben</a:t>
            </a:r>
            <a:r>
              <a:rPr lang="hu-HU" sz="2400" dirty="0"/>
              <a:t>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2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3173"/>
          </a:xfrm>
        </p:spPr>
        <p:txBody>
          <a:bodyPr>
            <a:normAutofit/>
          </a:bodyPr>
          <a:lstStyle/>
          <a:p>
            <a:r>
              <a:rPr lang="en-US" dirty="0"/>
              <a:t>The main tasks of the team members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21952" cy="24695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Ferenc Benkő: Preparation of documentation, Assistance on the frontend and backend, Documentation of </a:t>
            </a:r>
            <a:r>
              <a:rPr lang="hu-HU" dirty="0" smtClean="0"/>
              <a:t>s</a:t>
            </a:r>
            <a:r>
              <a:rPr lang="en-US" dirty="0" smtClean="0"/>
              <a:t>tests</a:t>
            </a:r>
            <a:r>
              <a:rPr lang="en-US" dirty="0"/>
              <a:t>. Database and Frontend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István</a:t>
            </a:r>
            <a:r>
              <a:rPr lang="en-US" dirty="0"/>
              <a:t> </a:t>
            </a:r>
            <a:r>
              <a:rPr lang="en-US" dirty="0" err="1"/>
              <a:t>Pilisi</a:t>
            </a:r>
            <a:r>
              <a:rPr lang="en-US" dirty="0"/>
              <a:t>: Backend and testing. Frontend programming.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11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0323" y="191146"/>
            <a:ext cx="10275982" cy="70775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/>
              <a:t>projektünk </a:t>
            </a:r>
            <a:r>
              <a:rPr lang="hu-HU" smtClean="0"/>
              <a:t>tervezése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4200041" y="1673040"/>
            <a:ext cx="417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fő program rész érvényes mind a webes mind az asztali alkalmazás lemodellezésére.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00041" y="3984405"/>
            <a:ext cx="438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Mind a két esetben ugyan ezt a folyamatábrát használtuk.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9564915" y="5762171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4" y="105456"/>
            <a:ext cx="1968890" cy="67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terv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23" y="2171533"/>
            <a:ext cx="8357217" cy="345902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424248" y="1501781"/>
            <a:ext cx="176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E-K </a:t>
            </a:r>
            <a:r>
              <a:rPr lang="hu-HU" sz="2000" b="1" dirty="0"/>
              <a:t>diagram</a:t>
            </a:r>
            <a:endParaRPr lang="hu-HU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9915718" y="6222045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3" action="ppaction://hlinksldjump"/>
              </a:rPr>
              <a:t>Tartalomjegyzék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7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terv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9915718" y="6222045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Tartalomjegyzék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4985793" y="1691829"/>
            <a:ext cx="217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/>
              <a:t>Bachmann</a:t>
            </a:r>
            <a:r>
              <a:rPr lang="hu-HU" sz="2000" b="1" dirty="0"/>
              <a:t> ábra</a:t>
            </a:r>
            <a:endParaRPr lang="hu-HU" sz="2000" dirty="0"/>
          </a:p>
        </p:txBody>
      </p:sp>
      <p:pic>
        <p:nvPicPr>
          <p:cNvPr id="8" name="Kép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967" y="2203718"/>
            <a:ext cx="9955590" cy="3871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1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334</TotalTime>
  <Words>413</Words>
  <Application>Microsoft Office PowerPoint</Application>
  <PresentationFormat>Szélesvásznú</PresentationFormat>
  <Paragraphs>111</Paragraphs>
  <Slides>20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Calisto MT</vt:lpstr>
      <vt:lpstr>Trebuchet MS</vt:lpstr>
      <vt:lpstr>Wingdings 2</vt:lpstr>
      <vt:lpstr>Pala</vt:lpstr>
      <vt:lpstr>IT Bolt adminisztrátor</vt:lpstr>
      <vt:lpstr>Minden nyilvántartható </vt:lpstr>
      <vt:lpstr>Tartalom jegyzék</vt:lpstr>
      <vt:lpstr>A projekt megvalósításának eszközei</vt:lpstr>
      <vt:lpstr>Mire jó az alkalmazás?</vt:lpstr>
      <vt:lpstr>The main tasks of the team members</vt:lpstr>
      <vt:lpstr>A projektünk tervezése</vt:lpstr>
      <vt:lpstr>Adatbázis terv</vt:lpstr>
      <vt:lpstr>Adatbázis terv</vt:lpstr>
      <vt:lpstr>Asztali alkalmazás kivitelezésének lépései</vt:lpstr>
      <vt:lpstr>Asztali alkalmazás beléptető rendszer</vt:lpstr>
      <vt:lpstr>Beléptetés validálás kódja</vt:lpstr>
      <vt:lpstr>Adat felvitel és lekérdezés menü</vt:lpstr>
      <vt:lpstr>Program kód a lekérdezéshez</vt:lpstr>
      <vt:lpstr>Webes alkalmazás kivitelezésének lépései</vt:lpstr>
      <vt:lpstr>A webes alkalmazás táblái</vt:lpstr>
      <vt:lpstr>A webes alkalmazás kódrészlete</vt:lpstr>
      <vt:lpstr>Az asztali alkalmazás és a webes alkalmazás használati javaslata</vt:lpstr>
      <vt:lpstr>További fejlesztési lehetőségek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Benkő Ferenc</dc:creator>
  <cp:lastModifiedBy>Benkő Ferenc</cp:lastModifiedBy>
  <cp:revision>89</cp:revision>
  <dcterms:created xsi:type="dcterms:W3CDTF">2023-02-18T15:09:35Z</dcterms:created>
  <dcterms:modified xsi:type="dcterms:W3CDTF">2023-05-03T08:43:15Z</dcterms:modified>
</cp:coreProperties>
</file>