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k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k"/>
              <a:t>PROaktívny vs REaktívny prístup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k"/>
              <a:t>(z)RADA UPeCe 29.2.2016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k"/>
              <a:t>REaktívny prístup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sk">
                <a:latin typeface="Times New Roman"/>
                <a:ea typeface="Times New Roman"/>
                <a:cs typeface="Times New Roman"/>
                <a:sym typeface="Times New Roman"/>
              </a:rPr>
              <a:t>“Niekoľko rokov som spolupracoval s organizáciou, ktorú viedol veľmi dynamický človek. Vedel predpovedať budúci vývoj. Bol tvorivý, nadaný, schopný a veľmi talentovaný - a každý to vedel. Uplatňoval však veľmi diktátorský štýl riadenia. Mal tendenciu správať sa k ľudom ako k </a:t>
            </a:r>
            <a:r>
              <a:rPr i="1" lang="sk" u="sng">
                <a:latin typeface="Times New Roman"/>
                <a:ea typeface="Times New Roman"/>
                <a:cs typeface="Times New Roman"/>
                <a:sym typeface="Times New Roman"/>
              </a:rPr>
              <a:t>poslíčkom</a:t>
            </a:r>
            <a:r>
              <a:rPr i="1" lang="sk">
                <a:latin typeface="Times New Roman"/>
                <a:ea typeface="Times New Roman"/>
                <a:cs typeface="Times New Roman"/>
                <a:sym typeface="Times New Roman"/>
              </a:rPr>
              <a:t>. Akoby nemali vlastný názor. Jeho spôsob komunikácie so zamestnancami organizácie bol v štýle: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sk">
                <a:latin typeface="Times New Roman"/>
                <a:ea typeface="Times New Roman"/>
                <a:cs typeface="Times New Roman"/>
                <a:sym typeface="Times New Roman"/>
              </a:rPr>
              <a:t>Prines toto… prines tamto… teraz urob toto… teraz urob tamto - a ja rozhodnem.”</a:t>
            </a:r>
          </a:p>
          <a:p>
            <a:pPr lvl="0" algn="r">
              <a:spcBef>
                <a:spcPts val="0"/>
              </a:spcBef>
              <a:buNone/>
            </a:pPr>
            <a:r>
              <a:rPr i="1" lang="sk">
                <a:latin typeface="Times New Roman"/>
                <a:ea typeface="Times New Roman"/>
                <a:cs typeface="Times New Roman"/>
                <a:sym typeface="Times New Roman"/>
              </a:rPr>
              <a:t>(7 návykov skutočne efektívnych ľudí, str. 67-68)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