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2" r:id="rId4"/>
    <p:sldId id="266" r:id="rId5"/>
    <p:sldId id="268" r:id="rId6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7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B85F3-BF60-40D6-A54F-9DE6AC266F38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942B1-3E3F-45E8-8915-5FA1BBDA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7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4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4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3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1411-670D-4019-BAFA-AE3CB81E5DDB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C094-6CA4-4E45-B954-4C64FFC3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altkrne@cglab.snu.ac.kr" TargetMode="External"/><Relationship Id="rId2" Type="http://schemas.openxmlformats.org/officeDocument/2006/relationships/hyperlink" Target="mailto:yshin@snu.ac.k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창의적 </a:t>
            </a:r>
            <a:r>
              <a:rPr lang="ko-KR" altLang="en-US" dirty="0" err="1" smtClean="0"/>
              <a:t>통합설계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0384"/>
            <a:ext cx="10515600" cy="455993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신영길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Yeong</a:t>
            </a:r>
            <a:r>
              <a:rPr lang="en-US" altLang="ko-KR" dirty="0" smtClean="0"/>
              <a:t> Gil Shin)</a:t>
            </a:r>
          </a:p>
          <a:p>
            <a:pPr lvl="1"/>
            <a:r>
              <a:rPr lang="en-US" altLang="ko-KR" dirty="0" smtClean="0"/>
              <a:t>Office : 302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329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Tel : 02-880-1860</a:t>
            </a:r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yshin@snu.ac.kr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담당조교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김민창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Office : 302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320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Tel : 02-880-1860</a:t>
            </a:r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3"/>
              </a:rPr>
              <a:t>rlaltkrne@cglab.snu.ac.kr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832817" y="6017340"/>
            <a:ext cx="2158046" cy="705958"/>
            <a:chOff x="7597330" y="5625344"/>
            <a:chExt cx="2751214" cy="900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722" y="5715344"/>
              <a:ext cx="1778822" cy="71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330" y="5625344"/>
              <a:ext cx="863103" cy="9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64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(3/20)</a:t>
            </a:r>
          </a:p>
          <a:p>
            <a:pPr lvl="1"/>
            <a:r>
              <a:rPr lang="ko-KR" altLang="en-US" dirty="0" smtClean="0"/>
              <a:t>프로젝트 수업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 프로젝트 주제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 구성 및 프로젝트 배정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(3/20) ~ </a:t>
            </a:r>
            <a:r>
              <a:rPr lang="en-US" altLang="ko-KR" dirty="0"/>
              <a:t>3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(4/3)</a:t>
            </a:r>
          </a:p>
          <a:p>
            <a:pPr lvl="1"/>
            <a:r>
              <a:rPr lang="ko-KR" altLang="en-US" dirty="0" smtClean="0"/>
              <a:t>팀 별 회사 담당자 미팅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기획안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(4/6 ~ 4/10)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조별면담</a:t>
            </a:r>
            <a:r>
              <a:rPr lang="ko-KR" altLang="en-US" dirty="0" smtClean="0">
                <a:solidFill>
                  <a:srgbClr val="FF0000"/>
                </a:solidFill>
              </a:rPr>
              <a:t> 및 조정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6294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9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월 중순</a:t>
            </a:r>
            <a:r>
              <a:rPr lang="en-US" altLang="ko-KR" dirty="0" smtClean="0"/>
              <a:t> 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프로젝트 중간 발표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(6/19)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프로젝트 최종 발표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6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점수 배분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 문서 평가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10%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 평가 </a:t>
            </a:r>
            <a:r>
              <a:rPr lang="en-US" altLang="ko-KR" dirty="0" smtClean="0"/>
              <a:t>: 20%</a:t>
            </a:r>
          </a:p>
          <a:p>
            <a:pPr lvl="1"/>
            <a:r>
              <a:rPr lang="ko-KR" altLang="en-US" dirty="0" smtClean="0"/>
              <a:t>최종 평가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40</a:t>
            </a:r>
            <a:r>
              <a:rPr lang="en-US" altLang="ko-KR" dirty="0" smtClean="0"/>
              <a:t>%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 평가 </a:t>
            </a:r>
            <a:r>
              <a:rPr lang="en-US" altLang="ko-KR" dirty="0" smtClean="0"/>
              <a:t>: 15%</a:t>
            </a:r>
          </a:p>
          <a:p>
            <a:pPr lvl="1"/>
            <a:r>
              <a:rPr lang="ko-KR" altLang="en-US" dirty="0" smtClean="0"/>
              <a:t>기여도 </a:t>
            </a:r>
            <a:r>
              <a:rPr lang="en-US" altLang="ko-KR" dirty="0" smtClean="0"/>
              <a:t>: 15%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76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평가 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 문서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 내용 </a:t>
            </a:r>
            <a:r>
              <a:rPr lang="en-US" altLang="ko-KR" dirty="0" smtClean="0"/>
              <a:t>flow </a:t>
            </a:r>
            <a:r>
              <a:rPr lang="ko-KR" altLang="en-US" dirty="0" smtClean="0"/>
              <a:t>완성도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 중간평가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과제에 대한 이해도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발표준비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 </a:t>
            </a:r>
            <a:r>
              <a:rPr lang="ko-KR" altLang="en-US" dirty="0" err="1" smtClean="0"/>
              <a:t>최종평가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난이도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완성도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발표준비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 </a:t>
            </a:r>
            <a:r>
              <a:rPr lang="ko-KR" altLang="en-US" dirty="0" err="1" smtClean="0"/>
              <a:t>최종평가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 및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성취도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기술이해도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성실성 및 </a:t>
            </a:r>
            <a:r>
              <a:rPr lang="ko-KR" altLang="en-US" dirty="0" err="1" smtClean="0"/>
              <a:t>협력성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데모 및 테스트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5804068"/>
            <a:ext cx="1067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모든 평가는 조원 평가가 포함됩니다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스펙</a:t>
            </a:r>
            <a:r>
              <a:rPr lang="en-US" altLang="ko-KR" sz="2000" dirty="0" smtClean="0">
                <a:solidFill>
                  <a:srgbClr val="FF0000"/>
                </a:solidFill>
              </a:rPr>
              <a:t>/ </a:t>
            </a:r>
            <a:r>
              <a:rPr lang="ko-KR" altLang="en-US" sz="2000" dirty="0" smtClean="0">
                <a:solidFill>
                  <a:srgbClr val="FF0000"/>
                </a:solidFill>
              </a:rPr>
              <a:t>중간 </a:t>
            </a:r>
            <a:r>
              <a:rPr lang="en-US" altLang="ko-KR" sz="2000" dirty="0" smtClean="0">
                <a:solidFill>
                  <a:srgbClr val="FF0000"/>
                </a:solidFill>
              </a:rPr>
              <a:t>/ </a:t>
            </a:r>
            <a:r>
              <a:rPr lang="ko-KR" altLang="en-US" sz="2000" dirty="0" smtClean="0">
                <a:solidFill>
                  <a:srgbClr val="FF0000"/>
                </a:solidFill>
              </a:rPr>
              <a:t>최종 평가에는 모든 학생이 필히 참석하여야 합니다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무단 결석인 경우 </a:t>
            </a:r>
            <a:r>
              <a:rPr lang="en-US" altLang="ko-KR" sz="2000" dirty="0" smtClean="0">
                <a:solidFill>
                  <a:srgbClr val="FF0000"/>
                </a:solidFill>
              </a:rPr>
              <a:t>F</a:t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 smtClean="0">
                <a:solidFill>
                  <a:srgbClr val="FF0000"/>
                </a:solidFill>
              </a:rPr>
              <a:t>( schedule </a:t>
            </a:r>
            <a:r>
              <a:rPr lang="ko-KR" altLang="en-US" sz="2000" dirty="0" smtClean="0">
                <a:solidFill>
                  <a:srgbClr val="FF0000"/>
                </a:solidFill>
              </a:rPr>
              <a:t>상의 빨간 색으로 표시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71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기여도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매주 프로젝트에 관련하여 활동한 내용을 작성하여 </a:t>
            </a:r>
            <a:r>
              <a:rPr lang="en-US" altLang="ko-KR" dirty="0" smtClean="0"/>
              <a:t>ETL </a:t>
            </a:r>
            <a:r>
              <a:rPr lang="ko-KR" altLang="en-US" dirty="0" smtClean="0"/>
              <a:t>상에 업로드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ETL </a:t>
            </a:r>
            <a:r>
              <a:rPr lang="ko-KR" altLang="en-US" dirty="0" smtClean="0"/>
              <a:t>상에 회의록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이 업로드 되어 있으니 해당 </a:t>
            </a:r>
            <a:r>
              <a:rPr lang="en-US" altLang="ko-KR" dirty="0" smtClean="0"/>
              <a:t>sample </a:t>
            </a:r>
            <a:r>
              <a:rPr lang="ko-KR" altLang="en-US" dirty="0" smtClean="0"/>
              <a:t>을 이용하여 작성해 주시면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조별 평가가 아닌 개인별 평가로 이루어 집니다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mtClean="0"/>
              <a:t>개인별로 </a:t>
            </a:r>
            <a:r>
              <a:rPr lang="ko-KR" altLang="en-US" dirty="0" smtClean="0"/>
              <a:t>업로드 해 주세요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07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138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67611"/>
              </p:ext>
            </p:extLst>
          </p:nvPr>
        </p:nvGraphicFramePr>
        <p:xfrm>
          <a:off x="137385" y="0"/>
          <a:ext cx="11865637" cy="6883679"/>
        </p:xfrm>
        <a:graphic>
          <a:graphicData uri="http://schemas.openxmlformats.org/drawingml/2006/table">
            <a:tbl>
              <a:tblPr firstRow="1" firstCol="1">
                <a:tableStyleId>{46F890A9-2807-4EBB-B81D-B2AA78EC7F39}</a:tableStyleId>
              </a:tblPr>
              <a:tblGrid>
                <a:gridCol w="2310858">
                  <a:extLst>
                    <a:ext uri="{9D8B030D-6E8A-4147-A177-3AD203B41FA5}">
                      <a16:colId xmlns:a16="http://schemas.microsoft.com/office/drawing/2014/main" val="3743834308"/>
                    </a:ext>
                  </a:extLst>
                </a:gridCol>
                <a:gridCol w="9554779">
                  <a:extLst>
                    <a:ext uri="{9D8B030D-6E8A-4147-A177-3AD203B41FA5}">
                      <a16:colId xmlns:a16="http://schemas.microsoft.com/office/drawing/2014/main" val="2850786"/>
                    </a:ext>
                  </a:extLst>
                </a:gridCol>
              </a:tblGrid>
              <a:tr h="4221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회사명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err="1">
                          <a:effectLst/>
                        </a:rPr>
                        <a:t>프로젝트명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12091"/>
                  </a:ext>
                </a:extLst>
              </a:tr>
              <a:tr h="7504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모르페우스</a:t>
                      </a:r>
                      <a:r>
                        <a:rPr lang="en-US" altLang="ko-KR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endParaRPr lang="ko-KR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 fontAlgn="ctr">
                        <a:buAutoNum type="arabicPeriod"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Stage Simulation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</a:t>
                      </a:r>
                      <a:endParaRPr lang="en-US" altLang="ko-KR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57200" indent="-457200" algn="l" fontAlgn="ctr">
                        <a:buAutoNum type="arabicPeriod"/>
                      </a:pP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learning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 Volume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상악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하악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Segmentation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341787"/>
                  </a:ext>
                </a:extLst>
              </a:tr>
              <a:tr h="4221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Cross-Domain Few-shot Learning Challenge</a:t>
                      </a:r>
                      <a:endParaRPr lang="ko-KR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138800"/>
                  </a:ext>
                </a:extLst>
              </a:tr>
              <a:tr h="422169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얼굴 인식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945636"/>
                  </a:ext>
                </a:extLst>
              </a:tr>
              <a:tr h="4221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로그프레소</a:t>
                      </a:r>
                      <a:endParaRPr lang="ko-KR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포렌식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02766"/>
                  </a:ext>
                </a:extLst>
              </a:tr>
              <a:tr h="4221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  <a:endParaRPr lang="ko-KR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6.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On-Device AI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용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Neural Network Framework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학기 연장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168814"/>
                  </a:ext>
                </a:extLst>
              </a:tr>
              <a:tr h="745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endParaRPr lang="en-US" altLang="ko-KR" sz="2000" b="1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7. Android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에서의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advanced location manager</a:t>
                      </a:r>
                    </a:p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8.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음악 추천을 위한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934"/>
                  </a:ext>
                </a:extLst>
              </a:tr>
              <a:tr h="4984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팜한농</a:t>
                      </a:r>
                      <a:endParaRPr lang="en-US" altLang="ko-KR" sz="2000" b="1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9. 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작물 재배를 통해 얻어진 정보를 활용한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시설작물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병해 발생 예측 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system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935088"/>
                  </a:ext>
                </a:extLst>
              </a:tr>
              <a:tr h="11144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인피니트</a:t>
                      </a:r>
                      <a:endParaRPr lang="en-US" altLang="ko-KR" sz="2000" b="1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10.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딥러닝을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이용한 의료영상 대상자 구분 프로젝트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11.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딥러닝을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이용한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의료영상의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해부학적 스캔 범위 획득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-CT</a:t>
                      </a:r>
                    </a:p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12.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딥러닝을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이용한 </a:t>
                      </a:r>
                      <a:r>
                        <a:rPr lang="ko-KR" altLang="en-US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의료영상의</a:t>
                      </a:r>
                      <a:r>
                        <a:rPr lang="ko-KR" altLang="en-US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해부학적 스캔 범위 획득</a:t>
                      </a:r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en-US" altLang="ko-KR" sz="20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Xray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11454"/>
                  </a:ext>
                </a:extLst>
              </a:tr>
              <a:tr h="745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오스템임플란트</a:t>
                      </a:r>
                      <a:endParaRPr lang="en-US" altLang="ko-KR" sz="2000" b="1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13. 2D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Viewr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프로그램 개발</a:t>
                      </a:r>
                      <a:endParaRPr lang="en-US" altLang="ko-KR" sz="20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14. AI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영상의 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modality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구분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038557"/>
                  </a:ext>
                </a:extLst>
              </a:tr>
              <a:tr h="4221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헬스허브</a:t>
                      </a:r>
                      <a:endParaRPr lang="en-US" altLang="ko-KR" sz="2000" b="1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15. Point cloud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등을 백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엔드로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연결하는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독립형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의료정보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개발</a:t>
                      </a:r>
                      <a:endParaRPr lang="en-US" altLang="ko-KR" sz="20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16. US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노듈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quantification ML model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endParaRPr lang="en-US" altLang="ko-KR" sz="2000" b="0" i="0" u="none" strike="noStrike" baseline="0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17. </a:t>
                      </a:r>
                      <a:r>
                        <a:rPr lang="ko-KR" altLang="en-US" sz="2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노듈정량화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UI/UX</a:t>
                      </a:r>
                      <a:endParaRPr lang="en-US" altLang="ko-KR" sz="20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71" marR="5071" marT="5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400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창의적 통합설계</vt:lpstr>
      <vt:lpstr>Schedule</vt:lpstr>
      <vt:lpstr>Grading Policy</vt:lpstr>
      <vt:lpstr>Grading Policy</vt:lpstr>
      <vt:lpstr>Project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창의적 통합설계 2</dc:title>
  <dc:creator>mckim</dc:creator>
  <cp:lastModifiedBy>Mckim</cp:lastModifiedBy>
  <cp:revision>102</cp:revision>
  <cp:lastPrinted>2019-09-06T01:41:53Z</cp:lastPrinted>
  <dcterms:created xsi:type="dcterms:W3CDTF">2018-03-02T02:20:51Z</dcterms:created>
  <dcterms:modified xsi:type="dcterms:W3CDTF">2020-03-20T00:51:26Z</dcterms:modified>
</cp:coreProperties>
</file>