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Computer Programming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Lab 11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</a:rPr>
              <a:t>2018.05.18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56" y="1290431"/>
            <a:ext cx="5760350" cy="31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in java.util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9788"/>
            <a:ext cx="64579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procedure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given numbers, draw mergesort procedure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like right-side picture.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6 1 4 3 5 7 9 2 8 0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025" y="1187027"/>
            <a:ext cx="3446250" cy="331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task(Linked list + tree)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call construction of linked list from a tree as ​Preorder construction​. ​Preorder construction​ is as follows: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Start at the root of the tree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Traverse the nodes in pre-order and put the key of the node.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If node has no child, put one more key.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If node has child, traverse child node first, then put one more key.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Key of tree is always unique. That is, no redundant key exists in the tree.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task(Linked list + tree)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example, the tree in the figure is constructed as linked list 8-&gt;5-&gt;9-&gt;9-&gt;7-&gt;1-&gt;1-&gt;12-&gt;2-&gt;2-&gt;12-&gt;7-&gt;5-&gt;4-&gt;11-&gt;3-&gt;3-&gt;11-&gt;4-&gt;8​.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Make two methods, height and depth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public int height() :  returns the ​height​ of the current tree. ​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this example, height is 5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​public int depth(int key) returns the ​level​ of the current tree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depth(1) equals 4, depth(2) equals 5</a:t>
            </a:r>
            <a:endParaRPr sz="1400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29" y="1853329"/>
            <a:ext cx="2834575" cy="25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