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F655-4FED-4A63-9C86-A167B3F5B063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847-1FC1-4C59-A22C-EB4D32AC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0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F655-4FED-4A63-9C86-A167B3F5B063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847-1FC1-4C59-A22C-EB4D32AC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8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F655-4FED-4A63-9C86-A167B3F5B063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847-1FC1-4C59-A22C-EB4D32AC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4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F655-4FED-4A63-9C86-A167B3F5B063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847-1FC1-4C59-A22C-EB4D32AC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8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F655-4FED-4A63-9C86-A167B3F5B063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847-1FC1-4C59-A22C-EB4D32AC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3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F655-4FED-4A63-9C86-A167B3F5B063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847-1FC1-4C59-A22C-EB4D32AC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0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F655-4FED-4A63-9C86-A167B3F5B063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847-1FC1-4C59-A22C-EB4D32AC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3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F655-4FED-4A63-9C86-A167B3F5B063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847-1FC1-4C59-A22C-EB4D32AC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F655-4FED-4A63-9C86-A167B3F5B063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847-1FC1-4C59-A22C-EB4D32AC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F655-4FED-4A63-9C86-A167B3F5B063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847-1FC1-4C59-A22C-EB4D32AC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01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F655-4FED-4A63-9C86-A167B3F5B063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847-1FC1-4C59-A22C-EB4D32AC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4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F655-4FED-4A63-9C86-A167B3F5B063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2847-1FC1-4C59-A22C-EB4D32AC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0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24862"/>
              </p:ext>
            </p:extLst>
          </p:nvPr>
        </p:nvGraphicFramePr>
        <p:xfrm>
          <a:off x="940392" y="627863"/>
          <a:ext cx="9847729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9/5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강의 소개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신영길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9/12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의료 </a:t>
                      </a:r>
                      <a:r>
                        <a:rPr lang="en-US" altLang="ko-KR" dirty="0" smtClean="0"/>
                        <a:t>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김성현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휴먼영상의학센터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특허문서 작성법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윤혜숙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특허청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추석 휴강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10/3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개천절 휴강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10/10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모바일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김인경 </a:t>
                      </a:r>
                      <a:r>
                        <a:rPr lang="en-US" altLang="ko-KR" dirty="0" smtClean="0"/>
                        <a:t>(LG</a:t>
                      </a:r>
                      <a:r>
                        <a:rPr lang="ko-KR" altLang="en-US" dirty="0" smtClean="0"/>
                        <a:t>전자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성공적인 서비스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제품 전략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윤대균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아주대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블록체인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장동인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서울과학종합대학원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10/31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소프트웨어 개발론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신동인 </a:t>
                      </a:r>
                      <a:r>
                        <a:rPr lang="en-US" altLang="ko-KR" dirty="0" smtClean="0"/>
                        <a:t>(SAP)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의료 인공지능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이현나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아산병원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성공적인 </a:t>
                      </a:r>
                      <a:r>
                        <a:rPr lang="en-US" altLang="ko-KR" dirty="0" smtClean="0"/>
                        <a:t>IT </a:t>
                      </a:r>
                      <a:r>
                        <a:rPr lang="ko-KR" altLang="en-US" dirty="0" smtClean="0"/>
                        <a:t>문화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주현선 </a:t>
                      </a:r>
                      <a:r>
                        <a:rPr lang="en-US" altLang="ko-KR" dirty="0" smtClean="0"/>
                        <a:t>(Prompt)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벤처 기업이란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이승종 </a:t>
                      </a:r>
                      <a:r>
                        <a:rPr lang="en-US" altLang="ko-KR" dirty="0" smtClean="0"/>
                        <a:t>(NHN)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미래 </a:t>
                      </a:r>
                      <a:r>
                        <a:rPr lang="en-US" altLang="ko-KR" dirty="0" smtClean="0"/>
                        <a:t>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고우성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토크아이티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12/5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 </a:t>
                      </a:r>
                      <a:r>
                        <a:rPr lang="ko-KR" altLang="en-US" dirty="0" smtClean="0"/>
                        <a:t>기술 </a:t>
                      </a:r>
                      <a:r>
                        <a:rPr lang="en-US" altLang="ko-KR" dirty="0" smtClean="0"/>
                        <a:t>–</a:t>
                      </a:r>
                      <a:r>
                        <a:rPr lang="en-US" altLang="ko-KR" baseline="0" dirty="0" smtClean="0"/>
                        <a:t> 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12/12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기술 </a:t>
                      </a:r>
                      <a:r>
                        <a:rPr lang="en-US" altLang="ko-KR" baseline="0" dirty="0" smtClean="0"/>
                        <a:t>– (2)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638" y="166198"/>
            <a:ext cx="596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컴퓨터공학 세미나 </a:t>
            </a:r>
            <a:r>
              <a:rPr lang="en-US" altLang="ko-KR" sz="2400" dirty="0" smtClean="0"/>
              <a:t>(2018-2</a:t>
            </a:r>
            <a:r>
              <a:rPr lang="ko-KR" altLang="en-US" sz="2400" dirty="0" smtClean="0"/>
              <a:t>학기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55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TA: </a:t>
            </a:r>
            <a:r>
              <a:rPr lang="ko-KR" altLang="en-US" dirty="0" smtClean="0"/>
              <a:t>이진규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Tel</a:t>
            </a:r>
            <a:r>
              <a:rPr lang="en-US" altLang="ko-KR" smtClean="0"/>
              <a:t>: </a:t>
            </a:r>
            <a:r>
              <a:rPr lang="en-US" altLang="ko-KR" smtClean="0"/>
              <a:t>010-7321-8292</a:t>
            </a:r>
            <a:endParaRPr lang="en-US" altLang="ko-KR" dirty="0" smtClean="0"/>
          </a:p>
          <a:p>
            <a:r>
              <a:rPr lang="en-US" altLang="ko-KR" dirty="0" smtClean="0"/>
              <a:t>E-mail: leejingyu@cglab.snu.ac.kr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51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평가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 강연에 대한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줄 내외의 </a:t>
            </a:r>
            <a:r>
              <a:rPr lang="ko-KR" altLang="en-US" dirty="0" err="1" smtClean="0"/>
              <a:t>소감문</a:t>
            </a:r>
            <a:r>
              <a:rPr lang="ko-KR" altLang="en-US" dirty="0" smtClean="0"/>
              <a:t> 제출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강연 직전까지</a:t>
            </a:r>
            <a:r>
              <a:rPr lang="en-US" altLang="ko-KR" dirty="0" smtClean="0"/>
              <a:t>).</a:t>
            </a:r>
          </a:p>
          <a:p>
            <a:pPr lvl="1"/>
            <a:r>
              <a:rPr lang="ko-KR" altLang="en-US" dirty="0" smtClean="0"/>
              <a:t>미 제출시</a:t>
            </a:r>
            <a:r>
              <a:rPr lang="en-US" altLang="ko-KR" dirty="0"/>
              <a:t> </a:t>
            </a:r>
            <a:r>
              <a:rPr lang="ko-KR" altLang="en-US" dirty="0" smtClean="0"/>
              <a:t>출석 불인정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결석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 이상일 경우 </a:t>
            </a:r>
            <a:r>
              <a:rPr lang="en-US" altLang="ko-KR" dirty="0" smtClean="0"/>
              <a:t>Unsuccessful </a:t>
            </a:r>
            <a:r>
              <a:rPr lang="ko-KR" altLang="en-US" dirty="0" smtClean="0"/>
              <a:t>처리함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수강태도 불량 및 지각의 경우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회의 결석으로 처리함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2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161</Words>
  <Application>Microsoft Office PowerPoint</Application>
  <PresentationFormat>와이드스크린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TA: 이진규</vt:lpstr>
      <vt:lpstr>강의 평가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2018-09-05T00:46:05Z</dcterms:created>
  <dcterms:modified xsi:type="dcterms:W3CDTF">2018-09-05T02:14:13Z</dcterms:modified>
</cp:coreProperties>
</file>