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74" r:id="rId4"/>
    <p:sldId id="305" r:id="rId5"/>
    <p:sldId id="306" r:id="rId6"/>
    <p:sldId id="307" r:id="rId7"/>
    <p:sldId id="281" r:id="rId8"/>
    <p:sldId id="308" r:id="rId9"/>
    <p:sldId id="313" r:id="rId10"/>
    <p:sldId id="309" r:id="rId11"/>
    <p:sldId id="310" r:id="rId12"/>
    <p:sldId id="311" r:id="rId13"/>
    <p:sldId id="283" r:id="rId14"/>
    <p:sldId id="312" r:id="rId15"/>
    <p:sldId id="314" r:id="rId16"/>
    <p:sldId id="315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98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pos="5602" userDrawn="1">
          <p15:clr>
            <a:srgbClr val="A4A3A4"/>
          </p15:clr>
        </p15:guide>
        <p15:guide id="4" orient="horz" pos="305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FF1FF"/>
    <a:srgbClr val="20FF15"/>
    <a:srgbClr val="D000D0"/>
    <a:srgbClr val="00DFF0"/>
    <a:srgbClr val="0D02EE"/>
    <a:srgbClr val="FF3399"/>
    <a:srgbClr val="4E11FB"/>
    <a:srgbClr val="FB11F0"/>
    <a:srgbClr val="E00868"/>
    <a:srgbClr val="FF583B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2BABFE-5059-4229-958E-EB05C44990BB}" v="178" dt="2018-12-01T01:34:10.3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42" autoAdjust="0"/>
  </p:normalViewPr>
  <p:slideViewPr>
    <p:cSldViewPr>
      <p:cViewPr varScale="1">
        <p:scale>
          <a:sx n="100" d="100"/>
          <a:sy n="100" d="100"/>
        </p:scale>
        <p:origin x="-264" y="-72"/>
      </p:cViewPr>
      <p:guideLst>
        <p:guide orient="horz" pos="2981"/>
        <p:guide orient="horz" pos="305"/>
        <p:guide pos="158"/>
        <p:guide pos="56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9cb0859d-34d9-49e5-9b7d-322384a42dbc" providerId="ADAL" clId="{292BABFE-5059-4229-958E-EB05C44990BB}"/>
    <pc:docChg chg="undo custSel addSld delSld modSld sldOrd">
      <pc:chgData name=" " userId="9cb0859d-34d9-49e5-9b7d-322384a42dbc" providerId="ADAL" clId="{292BABFE-5059-4229-958E-EB05C44990BB}" dt="2018-12-01T01:34:10.370" v="2436"/>
      <pc:docMkLst>
        <pc:docMk/>
      </pc:docMkLst>
      <pc:sldChg chg="modSp modNotesTx">
        <pc:chgData name=" " userId="9cb0859d-34d9-49e5-9b7d-322384a42dbc" providerId="ADAL" clId="{292BABFE-5059-4229-958E-EB05C44990BB}" dt="2018-11-30T16:12:41.453" v="1216" actId="20577"/>
        <pc:sldMkLst>
          <pc:docMk/>
          <pc:sldMk cId="1664945861" sldId="265"/>
        </pc:sldMkLst>
        <pc:spChg chg="mod">
          <ac:chgData name=" " userId="9cb0859d-34d9-49e5-9b7d-322384a42dbc" providerId="ADAL" clId="{292BABFE-5059-4229-958E-EB05C44990BB}" dt="2018-11-30T16:12:15.536" v="1133" actId="1076"/>
          <ac:spMkLst>
            <pc:docMk/>
            <pc:sldMk cId="1664945861" sldId="265"/>
            <ac:spMk id="38" creationId="{5F3F23D7-D063-4025-B8EC-F592BA4D17A1}"/>
          </ac:spMkLst>
        </pc:spChg>
        <pc:spChg chg="mod">
          <ac:chgData name=" " userId="9cb0859d-34d9-49e5-9b7d-322384a42dbc" providerId="ADAL" clId="{292BABFE-5059-4229-958E-EB05C44990BB}" dt="2018-11-30T16:12:15.536" v="1133" actId="1076"/>
          <ac:spMkLst>
            <pc:docMk/>
            <pc:sldMk cId="1664945861" sldId="265"/>
            <ac:spMk id="42" creationId="{6B54C4A8-0DA9-4651-9642-28F632D2D120}"/>
          </ac:spMkLst>
        </pc:spChg>
        <pc:spChg chg="mod">
          <ac:chgData name=" " userId="9cb0859d-34d9-49e5-9b7d-322384a42dbc" providerId="ADAL" clId="{292BABFE-5059-4229-958E-EB05C44990BB}" dt="2018-11-30T16:11:44.541" v="1106" actId="20577"/>
          <ac:spMkLst>
            <pc:docMk/>
            <pc:sldMk cId="1664945861" sldId="265"/>
            <ac:spMk id="45" creationId="{3D6DEF85-2152-47AD-9A7E-A27111BBA4BA}"/>
          </ac:spMkLst>
        </pc:spChg>
      </pc:sldChg>
      <pc:sldChg chg="modSp">
        <pc:chgData name=" " userId="9cb0859d-34d9-49e5-9b7d-322384a42dbc" providerId="ADAL" clId="{292BABFE-5059-4229-958E-EB05C44990BB}" dt="2018-11-30T13:25:53.667" v="749"/>
        <pc:sldMkLst>
          <pc:docMk/>
          <pc:sldMk cId="3606705453" sldId="271"/>
        </pc:sldMkLst>
        <pc:spChg chg="mod">
          <ac:chgData name=" " userId="9cb0859d-34d9-49e5-9b7d-322384a42dbc" providerId="ADAL" clId="{292BABFE-5059-4229-958E-EB05C44990BB}" dt="2018-11-30T13:25:53.667" v="749"/>
          <ac:spMkLst>
            <pc:docMk/>
            <pc:sldMk cId="3606705453" sldId="271"/>
            <ac:spMk id="20" creationId="{7B96A320-77B6-4B85-ADAB-96D2A8DFB4F7}"/>
          </ac:spMkLst>
        </pc:spChg>
      </pc:sldChg>
      <pc:sldChg chg="modSp">
        <pc:chgData name=" " userId="9cb0859d-34d9-49e5-9b7d-322384a42dbc" providerId="ADAL" clId="{292BABFE-5059-4229-958E-EB05C44990BB}" dt="2018-11-30T16:13:49.357" v="1326" actId="20577"/>
        <pc:sldMkLst>
          <pc:docMk/>
          <pc:sldMk cId="148470522" sldId="286"/>
        </pc:sldMkLst>
        <pc:spChg chg="mod">
          <ac:chgData name=" " userId="9cb0859d-34d9-49e5-9b7d-322384a42dbc" providerId="ADAL" clId="{292BABFE-5059-4229-958E-EB05C44990BB}" dt="2018-11-30T16:12:54.785" v="1217" actId="20577"/>
          <ac:spMkLst>
            <pc:docMk/>
            <pc:sldMk cId="148470522" sldId="286"/>
            <ac:spMk id="11" creationId="{FCD79E8A-7A28-4FD7-81B7-B3CBF474B115}"/>
          </ac:spMkLst>
        </pc:spChg>
        <pc:spChg chg="mod">
          <ac:chgData name=" " userId="9cb0859d-34d9-49e5-9b7d-322384a42dbc" providerId="ADAL" clId="{292BABFE-5059-4229-958E-EB05C44990BB}" dt="2018-11-30T16:13:26.946" v="1310" actId="20577"/>
          <ac:spMkLst>
            <pc:docMk/>
            <pc:sldMk cId="148470522" sldId="286"/>
            <ac:spMk id="15" creationId="{575B7485-4E3C-467D-829D-375D7B4DE674}"/>
          </ac:spMkLst>
        </pc:spChg>
        <pc:spChg chg="mod">
          <ac:chgData name=" " userId="9cb0859d-34d9-49e5-9b7d-322384a42dbc" providerId="ADAL" clId="{292BABFE-5059-4229-958E-EB05C44990BB}" dt="2018-11-30T16:13:45.199" v="1325" actId="6549"/>
          <ac:spMkLst>
            <pc:docMk/>
            <pc:sldMk cId="148470522" sldId="286"/>
            <ac:spMk id="17" creationId="{F21D8B30-844B-407A-95C5-B2C2CC411417}"/>
          </ac:spMkLst>
        </pc:spChg>
        <pc:spChg chg="mod">
          <ac:chgData name=" " userId="9cb0859d-34d9-49e5-9b7d-322384a42dbc" providerId="ADAL" clId="{292BABFE-5059-4229-958E-EB05C44990BB}" dt="2018-11-30T16:13:49.357" v="1326" actId="20577"/>
          <ac:spMkLst>
            <pc:docMk/>
            <pc:sldMk cId="148470522" sldId="286"/>
            <ac:spMk id="19" creationId="{B32111FC-9C73-4247-8C28-D85DC12D62D6}"/>
          </ac:spMkLst>
        </pc:spChg>
      </pc:sldChg>
      <pc:sldChg chg="modSp modNotesTx">
        <pc:chgData name=" " userId="9cb0859d-34d9-49e5-9b7d-322384a42dbc" providerId="ADAL" clId="{292BABFE-5059-4229-958E-EB05C44990BB}" dt="2018-11-30T16:20:31.835" v="1816"/>
        <pc:sldMkLst>
          <pc:docMk/>
          <pc:sldMk cId="4009476730" sldId="287"/>
        </pc:sldMkLst>
        <pc:spChg chg="mod">
          <ac:chgData name=" " userId="9cb0859d-34d9-49e5-9b7d-322384a42dbc" providerId="ADAL" clId="{292BABFE-5059-4229-958E-EB05C44990BB}" dt="2018-11-30T16:16:43.890" v="1561" actId="14100"/>
          <ac:spMkLst>
            <pc:docMk/>
            <pc:sldMk cId="4009476730" sldId="287"/>
            <ac:spMk id="14" creationId="{CDB731BF-0CCE-431B-9047-2D03031ADC9D}"/>
          </ac:spMkLst>
        </pc:spChg>
        <pc:spChg chg="mod">
          <ac:chgData name=" " userId="9cb0859d-34d9-49e5-9b7d-322384a42dbc" providerId="ADAL" clId="{292BABFE-5059-4229-958E-EB05C44990BB}" dt="2018-11-30T16:20:03.962" v="1799"/>
          <ac:spMkLst>
            <pc:docMk/>
            <pc:sldMk cId="4009476730" sldId="287"/>
            <ac:spMk id="15" creationId="{AA0DF449-F4ED-4B90-BC01-99594566F250}"/>
          </ac:spMkLst>
        </pc:spChg>
        <pc:spChg chg="mod">
          <ac:chgData name=" " userId="9cb0859d-34d9-49e5-9b7d-322384a42dbc" providerId="ADAL" clId="{292BABFE-5059-4229-958E-EB05C44990BB}" dt="2018-11-30T16:14:47.933" v="1434" actId="14100"/>
          <ac:spMkLst>
            <pc:docMk/>
            <pc:sldMk cId="4009476730" sldId="287"/>
            <ac:spMk id="29" creationId="{1155B007-B017-42C2-802E-06643C57DC33}"/>
          </ac:spMkLst>
        </pc:spChg>
        <pc:spChg chg="mod">
          <ac:chgData name=" " userId="9cb0859d-34d9-49e5-9b7d-322384a42dbc" providerId="ADAL" clId="{292BABFE-5059-4229-958E-EB05C44990BB}" dt="2018-11-30T16:20:31.835" v="1816"/>
          <ac:spMkLst>
            <pc:docMk/>
            <pc:sldMk cId="4009476730" sldId="287"/>
            <ac:spMk id="45" creationId="{3D6DEF85-2152-47AD-9A7E-A27111BBA4BA}"/>
          </ac:spMkLst>
        </pc:spChg>
      </pc:sldChg>
      <pc:sldChg chg="addSp delSp modSp ord">
        <pc:chgData name=" " userId="9cb0859d-34d9-49e5-9b7d-322384a42dbc" providerId="ADAL" clId="{292BABFE-5059-4229-958E-EB05C44990BB}" dt="2018-12-01T01:34:10.370" v="2436"/>
        <pc:sldMkLst>
          <pc:docMk/>
          <pc:sldMk cId="1698536941" sldId="288"/>
        </pc:sldMkLst>
        <pc:spChg chg="add mod">
          <ac:chgData name=" " userId="9cb0859d-34d9-49e5-9b7d-322384a42dbc" providerId="ADAL" clId="{292BABFE-5059-4229-958E-EB05C44990BB}" dt="2018-11-30T16:14:35.447" v="1403" actId="14100"/>
          <ac:spMkLst>
            <pc:docMk/>
            <pc:sldMk cId="1698536941" sldId="288"/>
            <ac:spMk id="14" creationId="{67CA3BD8-674B-4182-83E4-D73CFC30F820}"/>
          </ac:spMkLst>
        </pc:spChg>
        <pc:spChg chg="add mod">
          <ac:chgData name=" " userId="9cb0859d-34d9-49e5-9b7d-322384a42dbc" providerId="ADAL" clId="{292BABFE-5059-4229-958E-EB05C44990BB}" dt="2018-11-30T16:19:57.992" v="1795"/>
          <ac:spMkLst>
            <pc:docMk/>
            <pc:sldMk cId="1698536941" sldId="288"/>
            <ac:spMk id="15" creationId="{3419DFA8-EA00-42D9-A3EF-6E5E9CA150C5}"/>
          </ac:spMkLst>
        </pc:spChg>
        <pc:spChg chg="add mod">
          <ac:chgData name=" " userId="9cb0859d-34d9-49e5-9b7d-322384a42dbc" providerId="ADAL" clId="{292BABFE-5059-4229-958E-EB05C44990BB}" dt="2018-11-30T13:19:47.345" v="716" actId="14100"/>
          <ac:spMkLst>
            <pc:docMk/>
            <pc:sldMk cId="1698536941" sldId="288"/>
            <ac:spMk id="16" creationId="{D01B8F0A-5898-44B8-9629-66BE7133DE37}"/>
          </ac:spMkLst>
        </pc:spChg>
        <pc:spChg chg="mod">
          <ac:chgData name=" " userId="9cb0859d-34d9-49e5-9b7d-322384a42dbc" providerId="ADAL" clId="{292BABFE-5059-4229-958E-EB05C44990BB}" dt="2018-11-30T16:14:25.928" v="1372"/>
          <ac:spMkLst>
            <pc:docMk/>
            <pc:sldMk cId="1698536941" sldId="288"/>
            <ac:spMk id="29" creationId="{1155B007-B017-42C2-802E-06643C57DC33}"/>
          </ac:spMkLst>
        </pc:spChg>
        <pc:spChg chg="mod">
          <ac:chgData name=" " userId="9cb0859d-34d9-49e5-9b7d-322384a42dbc" providerId="ADAL" clId="{292BABFE-5059-4229-958E-EB05C44990BB}" dt="2018-11-30T16:19:48.647" v="1789"/>
          <ac:spMkLst>
            <pc:docMk/>
            <pc:sldMk cId="1698536941" sldId="288"/>
            <ac:spMk id="45" creationId="{3D6DEF85-2152-47AD-9A7E-A27111BBA4BA}"/>
          </ac:spMkLst>
        </pc:spChg>
        <pc:graphicFrameChg chg="del">
          <ac:chgData name=" " userId="9cb0859d-34d9-49e5-9b7d-322384a42dbc" providerId="ADAL" clId="{292BABFE-5059-4229-958E-EB05C44990BB}" dt="2018-11-30T12:47:54.558" v="0"/>
          <ac:graphicFrameMkLst>
            <pc:docMk/>
            <pc:sldMk cId="1698536941" sldId="288"/>
            <ac:graphicFrameMk id="7" creationId="{4A00451C-9753-4E8B-99E8-4086BC169349}"/>
          </ac:graphicFrameMkLst>
        </pc:graphicFrameChg>
      </pc:sldChg>
      <pc:sldChg chg="addSp delSp modSp">
        <pc:chgData name=" " userId="9cb0859d-34d9-49e5-9b7d-322384a42dbc" providerId="ADAL" clId="{292BABFE-5059-4229-958E-EB05C44990BB}" dt="2018-11-30T16:54:27.203" v="2435" actId="14100"/>
        <pc:sldMkLst>
          <pc:docMk/>
          <pc:sldMk cId="184952257" sldId="293"/>
        </pc:sldMkLst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5" creationId="{01CBED9D-A36E-47A5-A1EB-1C3D189E328D}"/>
          </ac:spMkLst>
        </pc:spChg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6" creationId="{49BB252F-187C-49B2-ABD6-88A28045FB9B}"/>
          </ac:spMkLst>
        </pc:spChg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7" creationId="{D6FCF5A5-CED0-494A-AA0A-6E9C807661A0}"/>
          </ac:spMkLst>
        </pc:spChg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8" creationId="{98918324-988E-4577-A00A-4DDD0AF8494E}"/>
          </ac:spMkLst>
        </pc:spChg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10" creationId="{24C12B0E-6A78-4DD1-B9C8-D25399ECE898}"/>
          </ac:spMkLst>
        </pc:spChg>
        <pc:spChg chg="add">
          <ac:chgData name=" " userId="9cb0859d-34d9-49e5-9b7d-322384a42dbc" providerId="ADAL" clId="{292BABFE-5059-4229-958E-EB05C44990BB}" dt="2018-11-30T13:20:04.535" v="719"/>
          <ac:spMkLst>
            <pc:docMk/>
            <pc:sldMk cId="184952257" sldId="293"/>
            <ac:spMk id="11" creationId="{85E854F4-87B8-4E34-95A3-BF2A3A67D093}"/>
          </ac:spMkLst>
        </pc:spChg>
        <pc:spChg chg="add mod">
          <ac:chgData name=" " userId="9cb0859d-34d9-49e5-9b7d-322384a42dbc" providerId="ADAL" clId="{292BABFE-5059-4229-958E-EB05C44990BB}" dt="2018-11-30T16:52:39.861" v="2355" actId="1076"/>
          <ac:spMkLst>
            <pc:docMk/>
            <pc:sldMk cId="184952257" sldId="293"/>
            <ac:spMk id="13" creationId="{9B507D72-FE3E-4B2F-BDD2-EC215B9A9641}"/>
          </ac:spMkLst>
        </pc:spChg>
        <pc:spChg chg="add mod">
          <ac:chgData name=" " userId="9cb0859d-34d9-49e5-9b7d-322384a42dbc" providerId="ADAL" clId="{292BABFE-5059-4229-958E-EB05C44990BB}" dt="2018-11-30T16:54:27.203" v="2435" actId="14100"/>
          <ac:spMkLst>
            <pc:docMk/>
            <pc:sldMk cId="184952257" sldId="293"/>
            <ac:spMk id="14" creationId="{E156CA70-12EA-4D85-AB07-5F4543C2D81B}"/>
          </ac:spMkLst>
        </pc:spChg>
        <pc:spChg chg="add mod">
          <ac:chgData name=" " userId="9cb0859d-34d9-49e5-9b7d-322384a42dbc" providerId="ADAL" clId="{292BABFE-5059-4229-958E-EB05C44990BB}" dt="2018-11-30T16:54:06.152" v="2420" actId="571"/>
          <ac:spMkLst>
            <pc:docMk/>
            <pc:sldMk cId="184952257" sldId="293"/>
            <ac:spMk id="17" creationId="{833BD867-330E-422A-B781-9A5C7F01C20A}"/>
          </ac:spMkLst>
        </pc:spChg>
        <pc:graphicFrameChg chg="add del mod modGraphic">
          <ac:chgData name=" " userId="9cb0859d-34d9-49e5-9b7d-322384a42dbc" providerId="ADAL" clId="{292BABFE-5059-4229-958E-EB05C44990BB}" dt="2018-11-30T16:37:34.236" v="2343" actId="478"/>
          <ac:graphicFrameMkLst>
            <pc:docMk/>
            <pc:sldMk cId="184952257" sldId="293"/>
            <ac:graphicFrameMk id="3" creationId="{AF5F2AE4-4EFF-465E-9B84-1FBB9A414BCA}"/>
          </ac:graphicFrameMkLst>
        </pc:graphicFrameChg>
        <pc:graphicFrameChg chg="add del mod modGraphic">
          <ac:chgData name=" " userId="9cb0859d-34d9-49e5-9b7d-322384a42dbc" providerId="ADAL" clId="{292BABFE-5059-4229-958E-EB05C44990BB}" dt="2018-11-30T16:22:01.010" v="1831" actId="478"/>
          <ac:graphicFrameMkLst>
            <pc:docMk/>
            <pc:sldMk cId="184952257" sldId="293"/>
            <ac:graphicFrameMk id="12" creationId="{0661EF6F-4BAA-41EA-8F89-0E705B5D7BCF}"/>
          </ac:graphicFrameMkLst>
        </pc:graphicFrameChg>
        <pc:graphicFrameChg chg="add del mod modGraphic">
          <ac:chgData name=" " userId="9cb0859d-34d9-49e5-9b7d-322384a42dbc" providerId="ADAL" clId="{292BABFE-5059-4229-958E-EB05C44990BB}" dt="2018-11-30T16:52:14.453" v="2349" actId="478"/>
          <ac:graphicFrameMkLst>
            <pc:docMk/>
            <pc:sldMk cId="184952257" sldId="293"/>
            <ac:graphicFrameMk id="15" creationId="{67B814C3-82B6-46F7-BA5C-B479475512B6}"/>
          </ac:graphicFrameMkLst>
        </pc:graphicFrameChg>
        <pc:graphicFrameChg chg="add mod modGraphic">
          <ac:chgData name=" " userId="9cb0859d-34d9-49e5-9b7d-322384a42dbc" providerId="ADAL" clId="{292BABFE-5059-4229-958E-EB05C44990BB}" dt="2018-11-30T16:52:25.376" v="2354" actId="14100"/>
          <ac:graphicFrameMkLst>
            <pc:docMk/>
            <pc:sldMk cId="184952257" sldId="293"/>
            <ac:graphicFrameMk id="16" creationId="{1C8247EF-17DC-4886-B4C5-F56B82069E4C}"/>
          </ac:graphicFrameMkLst>
        </pc:graphicFrameChg>
        <pc:cxnChg chg="add">
          <ac:chgData name=" " userId="9cb0859d-34d9-49e5-9b7d-322384a42dbc" providerId="ADAL" clId="{292BABFE-5059-4229-958E-EB05C44990BB}" dt="2018-11-30T13:20:04.535" v="719"/>
          <ac:cxnSpMkLst>
            <pc:docMk/>
            <pc:sldMk cId="184952257" sldId="293"/>
            <ac:cxnSpMk id="4" creationId="{CF24B944-A044-4C55-B42D-A2D50EFC5809}"/>
          </ac:cxnSpMkLst>
        </pc:cxnChg>
        <pc:cxnChg chg="add">
          <ac:chgData name=" " userId="9cb0859d-34d9-49e5-9b7d-322384a42dbc" providerId="ADAL" clId="{292BABFE-5059-4229-958E-EB05C44990BB}" dt="2018-11-30T13:20:04.535" v="719"/>
          <ac:cxnSpMkLst>
            <pc:docMk/>
            <pc:sldMk cId="184952257" sldId="293"/>
            <ac:cxnSpMk id="9" creationId="{2D202CD9-E52C-4C5A-B740-94DBB564809E}"/>
          </ac:cxnSpMkLst>
        </pc:cxnChg>
      </pc:sldChg>
      <pc:sldChg chg="delSp modSp add del">
        <pc:chgData name=" " userId="9cb0859d-34d9-49e5-9b7d-322384a42dbc" providerId="ADAL" clId="{292BABFE-5059-4229-958E-EB05C44990BB}" dt="2018-11-30T16:12:25.525" v="1135" actId="2696"/>
        <pc:sldMkLst>
          <pc:docMk/>
          <pc:sldMk cId="1585985182" sldId="305"/>
        </pc:sldMkLst>
        <pc:spChg chg="mod">
          <ac:chgData name=" " userId="9cb0859d-34d9-49e5-9b7d-322384a42dbc" providerId="ADAL" clId="{292BABFE-5059-4229-958E-EB05C44990BB}" dt="2018-11-30T13:25:35.378" v="733" actId="20577"/>
          <ac:spMkLst>
            <pc:docMk/>
            <pc:sldMk cId="1585985182" sldId="305"/>
            <ac:spMk id="9" creationId="{00000000-0000-0000-0000-000000000000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0" creationId="{C927A188-30BB-40E9-90F8-840BD75C8C09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1" creationId="{FCD79E8A-7A28-4FD7-81B7-B3CBF474B115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4" creationId="{F1C8A551-E8AB-4ADD-B12F-575297E04E5B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5" creationId="{575B7485-4E3C-467D-829D-375D7B4DE674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6" creationId="{C6872FD6-72D2-4E8F-AF73-03F65C182F7B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7" creationId="{F21D8B30-844B-407A-95C5-B2C2CC411417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8" creationId="{60250298-334B-4539-BE14-B924606E6FE1}"/>
          </ac:spMkLst>
        </pc:spChg>
        <pc:spChg chg="del">
          <ac:chgData name=" " userId="9cb0859d-34d9-49e5-9b7d-322384a42dbc" providerId="ADAL" clId="{292BABFE-5059-4229-958E-EB05C44990BB}" dt="2018-11-30T13:25:47.706" v="734" actId="478"/>
          <ac:spMkLst>
            <pc:docMk/>
            <pc:sldMk cId="1585985182" sldId="305"/>
            <ac:spMk id="19" creationId="{B32111FC-9C73-4247-8C28-D85DC12D62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71634-8475-469E-9C9C-C30064C50F8B}" type="datetimeFigureOut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D7483-69EB-4418-A6B6-6020BC1BC4F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83767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월요일에 교수님께서 말씀하셨듯이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en-US" altLang="ko-KR" dirty="0" err="1" smtClean="0">
                <a:solidFill>
                  <a:srgbClr val="FF0000"/>
                </a:solidFill>
              </a:rPr>
              <a:t>IoT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기술은 기능이 단순하고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소형인 것을 대량생산해서 </a:t>
            </a:r>
            <a:r>
              <a:rPr lang="ko-KR" altLang="en-US" dirty="0" err="1" smtClean="0">
                <a:solidFill>
                  <a:srgbClr val="FF0000"/>
                </a:solidFill>
              </a:rPr>
              <a:t>배포하다보니</a:t>
            </a:r>
            <a:r>
              <a:rPr lang="ko-KR" altLang="en-US" dirty="0" smtClean="0">
                <a:solidFill>
                  <a:srgbClr val="FF0000"/>
                </a:solidFill>
              </a:rPr>
              <a:t> 보안 이슈에서 매우 취약하며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보안에 대한 경각심도 매우 떨어진다고 볼 수 있습니다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실제로 그림에서 보시는 것과</a:t>
            </a:r>
            <a:r>
              <a:rPr lang="ko-KR" altLang="en-US" baseline="0" dirty="0" smtClean="0">
                <a:solidFill>
                  <a:srgbClr val="FF0000"/>
                </a:solidFill>
              </a:rPr>
              <a:t> 같이 </a:t>
            </a:r>
            <a:r>
              <a:rPr lang="en-US" altLang="ko-KR" baseline="0" dirty="0" smtClean="0">
                <a:solidFill>
                  <a:srgbClr val="FF0000"/>
                </a:solidFill>
              </a:rPr>
              <a:t>~~~~~~</a:t>
            </a:r>
            <a:r>
              <a:rPr lang="ko-KR" altLang="en-US" baseline="0" dirty="0" smtClean="0">
                <a:solidFill>
                  <a:srgbClr val="FF0000"/>
                </a:solidFill>
              </a:rPr>
              <a:t>한 보안 이슈들이 일어나고 있고</a:t>
            </a:r>
            <a:r>
              <a:rPr lang="en-US" altLang="ko-KR" baseline="0" dirty="0" smtClean="0">
                <a:solidFill>
                  <a:srgbClr val="FF0000"/>
                </a:solidFill>
              </a:rPr>
              <a:t>, </a:t>
            </a:r>
          </a:p>
          <a:p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보안이 중요하다는 단적인 예로 온도센서 조작이라던가</a:t>
            </a:r>
            <a:r>
              <a:rPr lang="en-US" altLang="ko-KR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자동차 주행 조작 등은 큰 피해로 번질 수 있습니다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baseline="0" dirty="0" smtClean="0">
                <a:solidFill>
                  <a:srgbClr val="FF0000"/>
                </a:solidFill>
              </a:rPr>
              <a:t>더 정확한 수치로는</a:t>
            </a:r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작년에 열린 </a:t>
            </a:r>
            <a:r>
              <a:rPr lang="en-US" altLang="ko-KR" baseline="0" dirty="0" smtClean="0">
                <a:solidFill>
                  <a:srgbClr val="FF0000"/>
                </a:solidFill>
              </a:rPr>
              <a:t>~~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콘퍼런스에서</a:t>
            </a:r>
            <a:r>
              <a:rPr lang="ko-KR" altLang="en-US" baseline="0" dirty="0" smtClean="0">
                <a:solidFill>
                  <a:srgbClr val="FF0000"/>
                </a:solidFill>
              </a:rPr>
              <a:t> </a:t>
            </a:r>
            <a:r>
              <a:rPr lang="en-US" altLang="ko-KR" baseline="0" dirty="0" smtClean="0">
                <a:solidFill>
                  <a:srgbClr val="FF0000"/>
                </a:solidFill>
              </a:rPr>
              <a:t>~~</a:t>
            </a:r>
            <a:r>
              <a:rPr lang="ko-KR" altLang="en-US" baseline="0" dirty="0" smtClean="0">
                <a:solidFill>
                  <a:srgbClr val="FF0000"/>
                </a:solidFill>
              </a:rPr>
              <a:t>라고 발표할 만큼 보안이 정말 중요한 이슈라는 것을 확인할 수 있습니다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IoT</a:t>
            </a:r>
            <a:r>
              <a:rPr lang="en-US" altLang="ko-KR" baseline="0" dirty="0" smtClean="0">
                <a:solidFill>
                  <a:srgbClr val="FF0000"/>
                </a:solidFill>
              </a:rPr>
              <a:t> device</a:t>
            </a:r>
            <a:r>
              <a:rPr lang="ko-KR" altLang="en-US" baseline="0" dirty="0" smtClean="0">
                <a:solidFill>
                  <a:srgbClr val="FF0000"/>
                </a:solidFill>
              </a:rPr>
              <a:t>는 아주 작은 장치들로 이루어져 있고 이들은 쉽게 접근하고 조작할 수 있다는 단점을 가지고 있습니다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rgbClr val="FF0000"/>
                </a:solidFill>
              </a:rPr>
              <a:t> 더불어 소형</a:t>
            </a:r>
            <a:r>
              <a:rPr lang="en-US" altLang="ko-KR" dirty="0" smtClean="0">
                <a:solidFill>
                  <a:srgbClr val="FF0000"/>
                </a:solidFill>
              </a:rPr>
              <a:t>,</a:t>
            </a:r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저전력이므로 기존의 복잡한 소프트웨어적인 보안을 적용하기에는 한계가 있음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시큐리티</a:t>
            </a:r>
            <a:r>
              <a:rPr lang="ko-KR" altLang="en-US" baseline="0" dirty="0" smtClean="0">
                <a:solidFill>
                  <a:srgbClr val="FF0000"/>
                </a:solidFill>
              </a:rPr>
              <a:t> 플랫폼의 황수익 대표</a:t>
            </a:r>
            <a:r>
              <a:rPr lang="en-US" altLang="ko-KR" baseline="0" dirty="0" smtClean="0">
                <a:solidFill>
                  <a:srgbClr val="FF0000"/>
                </a:solidFill>
              </a:rPr>
              <a:t>: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소프트웨어 기반 보안은 높은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보안성을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확보하는 데 태생적 한계가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아무리 열기 힘든 튼튼한 금고를 사용해도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금고키를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아무렇게나 방치했다면 누구나 쉽게 금고를 열 수 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앞서 말했듯이 </a:t>
            </a:r>
            <a:r>
              <a:rPr lang="en-US" altLang="ko-KR" dirty="0" err="1" smtClean="0">
                <a:solidFill>
                  <a:srgbClr val="FF0000"/>
                </a:solidFill>
              </a:rPr>
              <a:t>IoT</a:t>
            </a:r>
            <a:r>
              <a:rPr lang="ko-KR" altLang="en-US" dirty="0" smtClean="0">
                <a:solidFill>
                  <a:srgbClr val="FF0000"/>
                </a:solidFill>
              </a:rPr>
              <a:t>의 특성상 경량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저전력의 특별한 보안 기술이 필요하고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이를 만족시키기 위해서는 가벼운 </a:t>
            </a:r>
            <a:r>
              <a:rPr lang="en-US" altLang="ko-KR" dirty="0" smtClean="0">
                <a:solidFill>
                  <a:srgbClr val="FF0000"/>
                </a:solidFill>
              </a:rPr>
              <a:t>HW</a:t>
            </a:r>
            <a:r>
              <a:rPr lang="ko-KR" altLang="en-US" dirty="0" smtClean="0">
                <a:solidFill>
                  <a:srgbClr val="FF0000"/>
                </a:solidFill>
              </a:rPr>
              <a:t>와 보안 운영체제를 적용하여 보안을 내제화하는 것이 방법입니다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Axio</a:t>
            </a:r>
            <a:r>
              <a:rPr lang="en-US" altLang="ko-KR" dirty="0" smtClean="0">
                <a:solidFill>
                  <a:srgbClr val="FF0000"/>
                </a:solidFill>
              </a:rPr>
              <a:t>-OS</a:t>
            </a:r>
            <a:r>
              <a:rPr lang="ko-KR" altLang="en-US" dirty="0" smtClean="0">
                <a:solidFill>
                  <a:srgbClr val="FF0000"/>
                </a:solidFill>
              </a:rPr>
              <a:t>는 다양한 사물의 형태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사양</a:t>
            </a:r>
            <a:r>
              <a:rPr lang="en-US" altLang="ko-KR" dirty="0" smtClean="0">
                <a:solidFill>
                  <a:srgbClr val="FF0000"/>
                </a:solidFill>
              </a:rPr>
              <a:t>, OS, </a:t>
            </a:r>
            <a:r>
              <a:rPr lang="ko-KR" altLang="en-US" dirty="0" smtClean="0">
                <a:solidFill>
                  <a:srgbClr val="FF0000"/>
                </a:solidFill>
              </a:rPr>
              <a:t>네트워크 환경 등에 유연하게 대응할 수 있는 범용 </a:t>
            </a:r>
            <a:r>
              <a:rPr lang="en-US" altLang="ko-KR" dirty="0" smtClean="0">
                <a:solidFill>
                  <a:srgbClr val="FF0000"/>
                </a:solidFill>
              </a:rPr>
              <a:t>OS</a:t>
            </a:r>
            <a:r>
              <a:rPr lang="ko-KR" altLang="en-US" dirty="0" smtClean="0">
                <a:solidFill>
                  <a:srgbClr val="FF0000"/>
                </a:solidFill>
              </a:rPr>
              <a:t>로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사물의 고유 </a:t>
            </a:r>
            <a:r>
              <a:rPr lang="en-US" altLang="ko-KR" dirty="0" smtClean="0">
                <a:solidFill>
                  <a:srgbClr val="FF0000"/>
                </a:solidFill>
              </a:rPr>
              <a:t>ID</a:t>
            </a:r>
            <a:r>
              <a:rPr lang="ko-KR" altLang="en-US" dirty="0" smtClean="0">
                <a:solidFill>
                  <a:srgbClr val="FF0000"/>
                </a:solidFill>
              </a:rPr>
              <a:t>를 생성하고 하드웨어에 저장하여 복제 방지</a:t>
            </a:r>
            <a:r>
              <a:rPr lang="en-US" altLang="ko-KR" dirty="0" smtClean="0">
                <a:solidFill>
                  <a:srgbClr val="FF0000"/>
                </a:solidFill>
              </a:rPr>
              <a:t>. </a:t>
            </a:r>
            <a:r>
              <a:rPr lang="ko-KR" altLang="en-US" dirty="0" err="1" smtClean="0">
                <a:solidFill>
                  <a:srgbClr val="FF0000"/>
                </a:solidFill>
              </a:rPr>
              <a:t>펌웨어도</a:t>
            </a:r>
            <a:r>
              <a:rPr lang="ko-KR" altLang="en-US" baseline="0" dirty="0" smtClean="0">
                <a:solidFill>
                  <a:srgbClr val="FF0000"/>
                </a:solidFill>
              </a:rPr>
              <a:t> 각각 다르게 암호화된 이미지로 만들어 디바이스의 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위변조</a:t>
            </a:r>
            <a:r>
              <a:rPr lang="ko-KR" altLang="en-US" baseline="0" dirty="0" smtClean="0">
                <a:solidFill>
                  <a:srgbClr val="FF0000"/>
                </a:solidFill>
              </a:rPr>
              <a:t> 차단</a:t>
            </a:r>
            <a:r>
              <a:rPr lang="en-US" altLang="ko-KR" baseline="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부팅시</a:t>
            </a:r>
            <a:r>
              <a:rPr lang="ko-KR" altLang="en-US" baseline="0" dirty="0" smtClean="0">
                <a:solidFill>
                  <a:srgbClr val="FF0000"/>
                </a:solidFill>
              </a:rPr>
              <a:t> 부팅 순서대로 전자서명을 통해 단계별 검사를 수행하고 신뢰 체인을 통해 </a:t>
            </a:r>
            <a:r>
              <a:rPr lang="en-US" altLang="ko-KR" baseline="0" dirty="0" smtClean="0">
                <a:solidFill>
                  <a:srgbClr val="FF0000"/>
                </a:solidFill>
              </a:rPr>
              <a:t>SW, HW, </a:t>
            </a:r>
            <a:r>
              <a:rPr lang="ko-KR" altLang="en-US" baseline="0" dirty="0" smtClean="0">
                <a:solidFill>
                  <a:srgbClr val="FF0000"/>
                </a:solidFill>
              </a:rPr>
              <a:t>설정 값들에 대한 </a:t>
            </a:r>
            <a:r>
              <a:rPr lang="ko-KR" altLang="en-US" baseline="0" dirty="0" err="1" smtClean="0">
                <a:solidFill>
                  <a:srgbClr val="FF0000"/>
                </a:solidFill>
              </a:rPr>
              <a:t>무결성</a:t>
            </a:r>
            <a:r>
              <a:rPr lang="ko-KR" altLang="en-US" baseline="0" dirty="0" smtClean="0">
                <a:solidFill>
                  <a:srgbClr val="FF0000"/>
                </a:solidFill>
              </a:rPr>
              <a:t> 보장</a:t>
            </a:r>
            <a:r>
              <a:rPr lang="en-US" altLang="ko-KR" baseline="0" dirty="0" smtClean="0">
                <a:solidFill>
                  <a:srgbClr val="FF0000"/>
                </a:solidFill>
              </a:rPr>
              <a:t>. =&gt;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맞춤형 서비스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endParaRPr lang="en-US" altLang="ko-KR" baseline="0" dirty="0" smtClean="0">
              <a:solidFill>
                <a:srgbClr val="FF0000"/>
              </a:solidFill>
            </a:endParaRPr>
          </a:p>
          <a:p>
            <a:r>
              <a:rPr lang="en-US" altLang="ko-KR" baseline="0" dirty="0" err="1" smtClean="0">
                <a:solidFill>
                  <a:srgbClr val="FF0000"/>
                </a:solidFill>
              </a:rPr>
              <a:t>Axio</a:t>
            </a:r>
            <a:r>
              <a:rPr lang="en-US" altLang="ko-KR" baseline="0" dirty="0" smtClean="0">
                <a:solidFill>
                  <a:srgbClr val="FF0000"/>
                </a:solidFill>
              </a:rPr>
              <a:t>-RA</a:t>
            </a:r>
            <a:r>
              <a:rPr lang="ko-KR" altLang="en-US" baseline="0" dirty="0" smtClean="0">
                <a:solidFill>
                  <a:srgbClr val="FF0000"/>
                </a:solidFill>
              </a:rPr>
              <a:t>라는 원격 검증 서비스로 연결된 사물의 복제나 변조에 대한 상시 확인</a:t>
            </a:r>
            <a:r>
              <a:rPr lang="en-US" altLang="ko-KR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baseline="0" dirty="0" smtClean="0">
                <a:solidFill>
                  <a:srgbClr val="FF0000"/>
                </a:solidFill>
              </a:rPr>
              <a:t>때에 따라 긴급 패치 등의 대응</a:t>
            </a:r>
            <a:r>
              <a:rPr lang="en-US" altLang="ko-KR" baseline="0" dirty="0" smtClean="0">
                <a:solidFill>
                  <a:srgbClr val="FF0000"/>
                </a:solidFill>
              </a:rPr>
              <a:t>, </a:t>
            </a:r>
            <a:r>
              <a:rPr lang="ko-KR" altLang="en-US" baseline="0" dirty="0" smtClean="0">
                <a:solidFill>
                  <a:srgbClr val="FF0000"/>
                </a:solidFill>
              </a:rPr>
              <a:t>각종 정보 유출과 사물 오작동으로 인한 피해 등의 문제를 근본적으로 해결</a:t>
            </a:r>
            <a:endParaRPr lang="en-US" altLang="ko-KR" baseline="0" dirty="0" smtClean="0">
              <a:solidFill>
                <a:srgbClr val="FF0000"/>
              </a:solidFill>
            </a:endParaRPr>
          </a:p>
          <a:p>
            <a:r>
              <a:rPr lang="en-US" altLang="ko-KR" baseline="0" dirty="0" smtClean="0">
                <a:solidFill>
                  <a:srgbClr val="FF0000"/>
                </a:solidFill>
              </a:rPr>
              <a:t> 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Axio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-Builder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아두이노와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호환되는 전용 개발 보드와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SDK</a:t>
            </a:r>
            <a:r>
              <a:rPr lang="en-US" altLang="ko-KR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(Software Development Kit)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구성되며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보안 내장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(system on chip)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및 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아두이노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호환 소켓을 완비한 개발용 키트로서 경량 디바이스 제조사 또는 메이커로 하여금 빠른 시제품 제작부터 양산에 이르는 생산 과정을 통하여 보안이 내재된 디바이스를 구현할 수 있도록 다양하고 손쉬운 개발 환경을 제공합니다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제품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구매시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필요한 보안 라이브러리도 제공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개발자용 </a:t>
            </a:r>
            <a:r>
              <a:rPr lang="en-US" altLang="ko-KR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사용법 적어둠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삼성전자 출신으로써 보안업체인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시큐아이에서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여년간</a:t>
            </a: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근무한 황수익 대표와 김경모 최고기술책임자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(CTO)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기술 외적 </a:t>
            </a:r>
            <a:r>
              <a:rPr lang="en-US" altLang="ko-KR" dirty="0" smtClean="0">
                <a:solidFill>
                  <a:srgbClr val="FF0000"/>
                </a:solidFill>
              </a:rPr>
              <a:t>– </a:t>
            </a:r>
            <a:r>
              <a:rPr lang="ko-KR" altLang="en-US" dirty="0" smtClean="0">
                <a:solidFill>
                  <a:srgbClr val="FF0000"/>
                </a:solidFill>
              </a:rPr>
              <a:t>활동이 매우 적음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ko-KR" altLang="en-US" dirty="0" smtClean="0">
                <a:solidFill>
                  <a:srgbClr val="FF0000"/>
                </a:solidFill>
              </a:rPr>
              <a:t>기술적 </a:t>
            </a:r>
            <a:r>
              <a:rPr lang="en-US" altLang="ko-KR" dirty="0" smtClean="0">
                <a:solidFill>
                  <a:srgbClr val="FF0000"/>
                </a:solidFill>
              </a:rPr>
              <a:t>- </a:t>
            </a:r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 smtClean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D7483-69EB-4418-A6B6-6020BC1BC4FE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32920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0FB-6117-4D44-8636-F4B58CB0461B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6008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729B-B7B8-4771-A4AB-03CE7FAE29E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134445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AAA72-8CBB-40F6-9C22-EC5EB13F0C26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715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64FD-9E81-4BA5-94EB-48CD74EC1245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07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9AE2A-933B-4913-89A0-F4FDD4A8E142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48398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5807-CD06-4215-8FD6-81D68D8BEEB5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0596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0008-0F45-4609-951A-470AAD9001F8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3101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D3D01-51A9-4379-82B3-60DCDCE20E29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77375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B33A-1F02-49DC-9A9E-6F8103FCE2DE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7699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CBA3F-27A4-4555-B9FE-EC6987ECEC81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7690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3E788-BC93-4277-9066-357F9D745C12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3298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7A71E-925F-4A32-B66E-4FF468229C87}" type="datetime1">
              <a:rPr lang="ko-KR" altLang="en-US" smtClean="0"/>
              <a:pPr/>
              <a:t>2019-03-19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08D30-3D09-4D35-B4B6-A8E0F30728F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706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ews24.com/view/1131805" TargetMode="External"/><Relationship Id="rId3" Type="http://schemas.openxmlformats.org/officeDocument/2006/relationships/hyperlink" Target="https://www.oss.kr/oss_case/show/69dbb0f9-79be-4678-9e6e-64de0a999c43" TargetMode="External"/><Relationship Id="rId7" Type="http://schemas.openxmlformats.org/officeDocument/2006/relationships/hyperlink" Target="http://www.ddaily.co.kr/news/article.html?no=164001" TargetMode="External"/><Relationship Id="rId2" Type="http://schemas.openxmlformats.org/officeDocument/2006/relationships/hyperlink" Target="http://www.krnet.or.kr/board/data/dprogram/2092/D2-1_%B1%E8%BF%EB%B4%EB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venturesquare.net/749344" TargetMode="External"/><Relationship Id="rId11" Type="http://schemas.openxmlformats.org/officeDocument/2006/relationships/hyperlink" Target="http://www.cctvnews.co.kr/news/articleView.html?idxno=83289" TargetMode="External"/><Relationship Id="rId5" Type="http://schemas.openxmlformats.org/officeDocument/2006/relationships/hyperlink" Target="https://www.linkedin.com/company/security-platform-inc" TargetMode="External"/><Relationship Id="rId10" Type="http://schemas.openxmlformats.org/officeDocument/2006/relationships/hyperlink" Target="http://www.etnews.com/20180713000181" TargetMode="External"/><Relationship Id="rId4" Type="http://schemas.openxmlformats.org/officeDocument/2006/relationships/hyperlink" Target="https://www.kr.securityplatform.co.kr/" TargetMode="External"/><Relationship Id="rId9" Type="http://schemas.openxmlformats.org/officeDocument/2006/relationships/hyperlink" Target="http://www.bloter.net/archives/287382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0232" y="1521332"/>
            <a:ext cx="1693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105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ko-KR" altLang="en-US" sz="10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10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99898" y="2071684"/>
            <a:ext cx="6094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IoT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스타트업</a:t>
            </a:r>
            <a:endParaRPr lang="en-US" altLang="ko-KR" sz="28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  <a:p>
            <a:pPr algn="ctr"/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- </a:t>
            </a:r>
            <a:r>
              <a:rPr lang="ko-KR" altLang="en-US" sz="2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시큐리티</a:t>
            </a:r>
            <a:r>
              <a:rPr lang="ko-KR" altLang="en-US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 플랫폼 </a:t>
            </a:r>
            <a:r>
              <a:rPr lang="en-US" altLang="ko-KR" sz="2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-</a:t>
            </a:r>
            <a:endParaRPr lang="ko-KR" altLang="en-US" sz="2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2904930" y="1831762"/>
            <a:ext cx="418735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051720" y="1831762"/>
            <a:ext cx="925218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>
            <a:cxnSpLocks/>
          </p:cNvCxnSpPr>
          <p:nvPr/>
        </p:nvCxnSpPr>
        <p:spPr>
          <a:xfrm>
            <a:off x="2051720" y="3311736"/>
            <a:ext cx="4142625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167062" y="3311736"/>
            <a:ext cx="925218" cy="0"/>
          </a:xfrm>
          <a:prstGeom prst="line">
            <a:avLst/>
          </a:prstGeom>
          <a:ln w="5715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749855" y="3359233"/>
            <a:ext cx="2342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컴퓨터공학부 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16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학번 박용주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10X10" panose="020D0604000000000000" pitchFamily="50" charset="-127"/>
              <a:ea typeface="10X10" panose="020D0604000000000000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1D8731C9-DB80-4010-9405-2250183C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40604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endCxn id="8" idx="1"/>
          </p:cNvCxnSpPr>
          <p:nvPr/>
        </p:nvCxnSpPr>
        <p:spPr>
          <a:xfrm>
            <a:off x="335166" y="258522"/>
            <a:ext cx="7522982" cy="196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2262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858148" y="142858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71420"/>
            <a:ext cx="7809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시큐리티</a:t>
            </a:r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플랫폼</a:t>
            </a:r>
            <a:endParaRPr lang="ko-KR" altLang="en-US" sz="9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980386" y="142858"/>
            <a:ext cx="1091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2.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성장과정</a:t>
            </a:r>
          </a:p>
        </p:txBody>
      </p:sp>
      <p:grpSp>
        <p:nvGrpSpPr>
          <p:cNvPr id="17" name="그룹 16"/>
          <p:cNvGrpSpPr/>
          <p:nvPr/>
        </p:nvGrpSpPr>
        <p:grpSpPr>
          <a:xfrm>
            <a:off x="1000100" y="500048"/>
            <a:ext cx="1313089" cy="441066"/>
            <a:chOff x="642910" y="1132832"/>
            <a:chExt cx="887736" cy="2981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642910" y="1142990"/>
              <a:ext cx="816429" cy="28803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2015</a:t>
              </a:r>
              <a:endParaRPr lang="ko-KR" altLang="en-US" dirty="0"/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1350003" y="1242160"/>
              <a:ext cx="289971" cy="7131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1000100" y="1556557"/>
            <a:ext cx="1313089" cy="441066"/>
            <a:chOff x="642910" y="1132832"/>
            <a:chExt cx="887736" cy="2981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9" name="직사각형 18"/>
            <p:cNvSpPr/>
            <p:nvPr/>
          </p:nvSpPr>
          <p:spPr>
            <a:xfrm>
              <a:off x="642910" y="1142990"/>
              <a:ext cx="816429" cy="28803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2016</a:t>
              </a:r>
              <a:endParaRPr lang="ko-KR" altLang="en-US" dirty="0"/>
            </a:p>
          </p:txBody>
        </p:sp>
        <p:sp>
          <p:nvSpPr>
            <p:cNvPr id="20" name="이등변 삼각형 19"/>
            <p:cNvSpPr/>
            <p:nvPr/>
          </p:nvSpPr>
          <p:spPr>
            <a:xfrm rot="5400000">
              <a:off x="1350003" y="1242160"/>
              <a:ext cx="289971" cy="7131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1000100" y="3130816"/>
            <a:ext cx="1313089" cy="441066"/>
            <a:chOff x="642910" y="1132832"/>
            <a:chExt cx="887736" cy="2981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3" name="직사각형 22"/>
            <p:cNvSpPr/>
            <p:nvPr/>
          </p:nvSpPr>
          <p:spPr>
            <a:xfrm>
              <a:off x="642910" y="1142990"/>
              <a:ext cx="816429" cy="28803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2017</a:t>
              </a:r>
              <a:endParaRPr lang="ko-KR" altLang="en-US" dirty="0"/>
            </a:p>
          </p:txBody>
        </p:sp>
        <p:sp>
          <p:nvSpPr>
            <p:cNvPr id="24" name="이등변 삼각형 23"/>
            <p:cNvSpPr/>
            <p:nvPr/>
          </p:nvSpPr>
          <p:spPr>
            <a:xfrm rot="5400000">
              <a:off x="1350003" y="1242160"/>
              <a:ext cx="289971" cy="7131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000100" y="4202386"/>
            <a:ext cx="1313089" cy="441066"/>
            <a:chOff x="642910" y="1132832"/>
            <a:chExt cx="887736" cy="2981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7" name="직사각형 26"/>
            <p:cNvSpPr/>
            <p:nvPr/>
          </p:nvSpPr>
          <p:spPr>
            <a:xfrm>
              <a:off x="642910" y="1142990"/>
              <a:ext cx="816429" cy="288032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2018</a:t>
              </a:r>
              <a:endParaRPr lang="ko-KR" altLang="en-US" dirty="0"/>
            </a:p>
          </p:txBody>
        </p:sp>
        <p:sp>
          <p:nvSpPr>
            <p:cNvPr id="28" name="이등변 삼각형 27"/>
            <p:cNvSpPr/>
            <p:nvPr/>
          </p:nvSpPr>
          <p:spPr>
            <a:xfrm rot="5400000">
              <a:off x="1350003" y="1242160"/>
              <a:ext cx="289971" cy="71315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2345065" y="462977"/>
            <a:ext cx="6357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i="1" dirty="0" smtClean="0"/>
              <a:t>07</a:t>
            </a:r>
            <a:r>
              <a:rPr lang="ko-KR" altLang="en-US" sz="1200" dirty="0" smtClean="0"/>
              <a:t>   </a:t>
            </a:r>
            <a:r>
              <a:rPr lang="ko-KR" altLang="en-US" sz="1200" dirty="0" err="1" smtClean="0"/>
              <a:t>시큐리티플랫폼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주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법인 설립</a:t>
            </a:r>
          </a:p>
          <a:p>
            <a:pPr fontAlgn="base"/>
            <a:r>
              <a:rPr lang="en-US" altLang="ko-KR" sz="1200" b="1" i="1" dirty="0" smtClean="0"/>
              <a:t>09</a:t>
            </a:r>
            <a:r>
              <a:rPr lang="ko-KR" altLang="en-US" sz="1200" dirty="0" smtClean="0"/>
              <a:t>   </a:t>
            </a:r>
            <a:r>
              <a:rPr lang="ko-KR" altLang="en-US" sz="1200" dirty="0" err="1" smtClean="0"/>
              <a:t>임베디드리눅스기반</a:t>
            </a:r>
            <a:r>
              <a:rPr lang="ko-KR" altLang="en-US" sz="1200" dirty="0" smtClean="0"/>
              <a:t> 보안 </a:t>
            </a:r>
            <a:r>
              <a:rPr lang="en-US" altLang="ko-KR" sz="1200" dirty="0" smtClean="0"/>
              <a:t>OS </a:t>
            </a:r>
            <a:r>
              <a:rPr lang="ko-KR" altLang="en-US" sz="1200" dirty="0" smtClean="0"/>
              <a:t>최초개발 </a:t>
            </a:r>
            <a:r>
              <a:rPr lang="en-US" altLang="ko-KR" sz="1200" dirty="0" err="1" smtClean="0"/>
              <a:t>GitHub</a:t>
            </a:r>
            <a:r>
              <a:rPr lang="ko-KR" altLang="en-US" sz="1200" dirty="0" smtClean="0"/>
              <a:t>에 공개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11</a:t>
            </a:r>
            <a:r>
              <a:rPr lang="ko-KR" altLang="en-US" sz="1200" dirty="0" smtClean="0"/>
              <a:t>   </a:t>
            </a:r>
            <a:r>
              <a:rPr lang="en-US" altLang="ko-KR" sz="1200" dirty="0" smtClean="0"/>
              <a:t>SK</a:t>
            </a:r>
            <a:r>
              <a:rPr lang="ko-KR" altLang="en-US" sz="1200" dirty="0" err="1" smtClean="0"/>
              <a:t>텔레콤에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T Smart Gateway </a:t>
            </a:r>
            <a:r>
              <a:rPr lang="ko-KR" altLang="en-US" sz="1200" dirty="0" smtClean="0"/>
              <a:t>보안 </a:t>
            </a:r>
            <a:r>
              <a:rPr lang="en-US" altLang="ko-KR" sz="1200" dirty="0" smtClean="0"/>
              <a:t>OS </a:t>
            </a:r>
            <a:r>
              <a:rPr lang="ko-KR" altLang="en-US" sz="1200" dirty="0" smtClean="0"/>
              <a:t>공급 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상용화</a:t>
            </a:r>
            <a:r>
              <a:rPr lang="en-US" altLang="ko-KR" sz="1200" dirty="0" smtClean="0"/>
              <a:t>)</a:t>
            </a:r>
          </a:p>
          <a:p>
            <a:pPr fontAlgn="base"/>
            <a:r>
              <a:rPr lang="en-US" altLang="ko-KR" sz="1200" b="1" i="1" dirty="0" smtClean="0"/>
              <a:t>11</a:t>
            </a:r>
            <a:r>
              <a:rPr lang="ko-KR" altLang="en-US" sz="1200" dirty="0" smtClean="0"/>
              <a:t>   ‘</a:t>
            </a:r>
            <a:r>
              <a:rPr lang="ko-KR" altLang="en-US" sz="1200" dirty="0" err="1" smtClean="0"/>
              <a:t>시큐어부트를</a:t>
            </a:r>
            <a:r>
              <a:rPr lang="ko-KR" altLang="en-US" sz="1200" dirty="0" smtClean="0"/>
              <a:t> 활용한 악성코드 추출장치’ 특허출원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2345065" y="1500180"/>
            <a:ext cx="635798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i="1" dirty="0" smtClean="0"/>
              <a:t>01   </a:t>
            </a:r>
            <a:r>
              <a:rPr lang="ko-KR" altLang="en-US" sz="1200" dirty="0" smtClean="0"/>
              <a:t>‘디바이스 정품인증 및 복제방지 장치’ 특허출원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05   </a:t>
            </a:r>
            <a:r>
              <a:rPr lang="en-US" altLang="ko-KR" sz="1200" dirty="0" smtClean="0"/>
              <a:t>SK</a:t>
            </a:r>
            <a:r>
              <a:rPr lang="ko-KR" altLang="en-US" sz="1200" dirty="0" err="1" smtClean="0"/>
              <a:t>텔레콤과</a:t>
            </a:r>
            <a:r>
              <a:rPr lang="ko-KR" altLang="en-US" sz="1200" dirty="0" smtClean="0"/>
              <a:t> 사물인터넷 디바이스의 신뢰 부팅 및 원격 검증시스템 개발 계약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05   </a:t>
            </a:r>
            <a:r>
              <a:rPr lang="en-US" altLang="ko-KR" sz="1200" dirty="0" smtClean="0"/>
              <a:t>KISA, K-global </a:t>
            </a:r>
            <a:r>
              <a:rPr lang="en-US" altLang="ko-KR" sz="1200" dirty="0" err="1" smtClean="0"/>
              <a:t>IoT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챌린지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2016</a:t>
            </a:r>
            <a:r>
              <a:rPr lang="ko-KR" altLang="en-US" sz="1200" dirty="0" smtClean="0"/>
              <a:t>에 선정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05   </a:t>
            </a:r>
            <a:r>
              <a:rPr lang="ko-KR" altLang="en-US" sz="1200" dirty="0" smtClean="0"/>
              <a:t>신용보증기금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퍼스트펭귄형</a:t>
            </a:r>
            <a:r>
              <a:rPr lang="ko-KR" altLang="en-US" sz="1200" dirty="0" smtClean="0"/>
              <a:t> 창업기업에 선정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06   </a:t>
            </a:r>
            <a:r>
              <a:rPr lang="en-US" altLang="ko-KR" sz="1200" dirty="0" smtClean="0"/>
              <a:t>ETRI-1</a:t>
            </a:r>
            <a:r>
              <a:rPr lang="ko-KR" altLang="en-US" sz="1200" dirty="0" smtClean="0"/>
              <a:t>실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기업 맞춤형 기술지원 대상기업에 선정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10   </a:t>
            </a:r>
            <a:r>
              <a:rPr lang="ko-KR" altLang="en-US" sz="1200" dirty="0" smtClean="0"/>
              <a:t>개발자 키트  </a:t>
            </a:r>
            <a:r>
              <a:rPr lang="en-US" altLang="ko-KR" sz="1200" dirty="0" err="1" smtClean="0"/>
              <a:t>Axio</a:t>
            </a:r>
            <a:r>
              <a:rPr lang="en-US" altLang="ko-KR" sz="1200" dirty="0" smtClean="0"/>
              <a:t>-Builder </a:t>
            </a:r>
            <a:r>
              <a:rPr lang="ko-KR" altLang="en-US" sz="1200" dirty="0" smtClean="0"/>
              <a:t>개발 완료 및 출시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12   </a:t>
            </a:r>
            <a:r>
              <a:rPr lang="ko-KR" altLang="en-US" sz="1200" dirty="0" err="1" smtClean="0"/>
              <a:t>펜타시큐리티시스템과</a:t>
            </a:r>
            <a:r>
              <a:rPr lang="ko-KR" altLang="en-US" sz="1200" dirty="0" smtClean="0"/>
              <a:t> </a:t>
            </a:r>
            <a:r>
              <a:rPr lang="en-US" altLang="ko-KR" sz="1200" dirty="0" err="1" smtClean="0"/>
              <a:t>Axio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솔루션 사업 협력 계약 체결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2332708" y="3073489"/>
            <a:ext cx="6096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i="1" dirty="0" smtClean="0"/>
              <a:t>02   </a:t>
            </a:r>
            <a:r>
              <a:rPr lang="en-US" altLang="ko-KR" sz="1200" dirty="0" smtClean="0"/>
              <a:t>LG-CNS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LG </a:t>
            </a:r>
            <a:r>
              <a:rPr lang="ko-KR" altLang="en-US" sz="1200" dirty="0" err="1" smtClean="0"/>
              <a:t>그룹사</a:t>
            </a:r>
            <a:r>
              <a:rPr lang="ko-KR" altLang="en-US" sz="1200" dirty="0" smtClean="0"/>
              <a:t> 대상 </a:t>
            </a:r>
            <a:r>
              <a:rPr lang="en-US" altLang="ko-KR" sz="1200" dirty="0" err="1" smtClean="0"/>
              <a:t>Axio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솔루션 사업 협력 계약 체결</a:t>
            </a:r>
          </a:p>
          <a:p>
            <a:pPr fontAlgn="base"/>
            <a:r>
              <a:rPr lang="en-US" altLang="ko-KR" sz="1200" b="1" i="1" dirty="0" smtClean="0"/>
              <a:t>03   </a:t>
            </a:r>
            <a:r>
              <a:rPr lang="en-US" altLang="ko-KR" sz="1200" dirty="0" smtClean="0"/>
              <a:t>ST</a:t>
            </a:r>
            <a:r>
              <a:rPr lang="ko-KR" altLang="en-US" sz="1200" dirty="0" err="1" smtClean="0"/>
              <a:t>마이크로일렉트로닉스와</a:t>
            </a:r>
            <a:r>
              <a:rPr lang="ko-KR" altLang="en-US" sz="1200" dirty="0" smtClean="0"/>
              <a:t> 보안 </a:t>
            </a:r>
            <a:r>
              <a:rPr lang="en-US" altLang="ko-KR" sz="1200" dirty="0" smtClean="0"/>
              <a:t>MCU </a:t>
            </a:r>
            <a:r>
              <a:rPr lang="ko-KR" altLang="en-US" sz="1200" dirty="0" smtClean="0"/>
              <a:t>솔루션 사업 협력 계약 체결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09   </a:t>
            </a:r>
            <a:r>
              <a:rPr lang="en-US" altLang="ko-KR" sz="1200" dirty="0" err="1" smtClean="0"/>
              <a:t>Axio</a:t>
            </a:r>
            <a:r>
              <a:rPr lang="en-US" altLang="ko-KR" sz="1200" dirty="0" smtClean="0"/>
              <a:t>-VPN </a:t>
            </a:r>
            <a:r>
              <a:rPr lang="ko-KR" altLang="en-US" sz="1200" dirty="0" smtClean="0"/>
              <a:t>발표</a:t>
            </a:r>
            <a:endParaRPr lang="en-US" altLang="ko-KR" sz="1200" b="1" i="1" dirty="0" smtClean="0"/>
          </a:p>
          <a:p>
            <a:pPr fontAlgn="base"/>
            <a:r>
              <a:rPr lang="en-US" altLang="ko-KR" sz="1200" b="1" i="1" dirty="0" smtClean="0"/>
              <a:t>10   </a:t>
            </a:r>
            <a:r>
              <a:rPr lang="en-US" altLang="ko-KR" sz="1200" dirty="0" smtClean="0"/>
              <a:t>Secure </a:t>
            </a:r>
            <a:r>
              <a:rPr lang="en-US" altLang="ko-KR" sz="1200" dirty="0" err="1" smtClean="0"/>
              <a:t>LoRa</a:t>
            </a:r>
            <a:r>
              <a:rPr lang="en-US" altLang="ko-KR" sz="1200" dirty="0" smtClean="0"/>
              <a:t> Module </a:t>
            </a:r>
            <a:r>
              <a:rPr lang="ko-KR" altLang="en-US" sz="1200" dirty="0" smtClean="0"/>
              <a:t>발표</a:t>
            </a:r>
            <a:endParaRPr lang="en-US" altLang="ko-KR" sz="1200" dirty="0" smtClean="0"/>
          </a:p>
          <a:p>
            <a:pPr fontAlgn="base"/>
            <a:r>
              <a:rPr lang="en-US" altLang="ko-KR" sz="1200" b="1" i="1" dirty="0" smtClean="0"/>
              <a:t>12   </a:t>
            </a:r>
            <a:r>
              <a:rPr lang="ko-KR" altLang="en-US" sz="1200" dirty="0" err="1" smtClean="0"/>
              <a:t>소프트뱅크벤처스와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프리미어파트너스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30</a:t>
            </a:r>
            <a:r>
              <a:rPr lang="ko-KR" altLang="en-US" sz="1200" dirty="0" err="1" smtClean="0"/>
              <a:t>억원</a:t>
            </a:r>
            <a:r>
              <a:rPr lang="ko-KR" altLang="en-US" sz="1200" dirty="0" smtClean="0"/>
              <a:t> 투자</a:t>
            </a:r>
            <a:endParaRPr lang="en-US" altLang="ko-KR" sz="1200" dirty="0" smtClean="0"/>
          </a:p>
        </p:txBody>
      </p:sp>
      <p:sp>
        <p:nvSpPr>
          <p:cNvPr id="42" name="직사각형 41"/>
          <p:cNvSpPr/>
          <p:nvPr/>
        </p:nvSpPr>
        <p:spPr>
          <a:xfrm>
            <a:off x="2325213" y="4151179"/>
            <a:ext cx="6096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b="1" i="1" dirty="0" smtClean="0"/>
              <a:t>03  </a:t>
            </a:r>
            <a:r>
              <a:rPr lang="en-US" altLang="ko-KR" sz="1200" dirty="0" smtClean="0"/>
              <a:t>DSP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DSDP </a:t>
            </a:r>
            <a:r>
              <a:rPr lang="ko-KR" altLang="en-US" sz="1200" dirty="0" smtClean="0"/>
              <a:t>발표</a:t>
            </a:r>
            <a:r>
              <a:rPr lang="en-US" altLang="ko-KR" sz="1200" dirty="0" smtClean="0"/>
              <a:t>(rebranding)</a:t>
            </a:r>
            <a:r>
              <a:rPr lang="en-US" altLang="ko-KR" sz="1200" b="1" i="1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endCxn id="8" idx="1"/>
          </p:cNvCxnSpPr>
          <p:nvPr/>
        </p:nvCxnSpPr>
        <p:spPr>
          <a:xfrm>
            <a:off x="478042" y="258522"/>
            <a:ext cx="7522982" cy="196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2262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01024" y="142858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71420"/>
            <a:ext cx="7809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시큐리티</a:t>
            </a:r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플랫폼</a:t>
            </a:r>
            <a:endParaRPr lang="ko-KR" altLang="en-US" sz="9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4540" y="142858"/>
            <a:ext cx="81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3.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비판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8774" y="328616"/>
            <a:ext cx="4720795" cy="4743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71604" y="369999"/>
            <a:ext cx="5929354" cy="448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28662" y="1214428"/>
            <a:ext cx="7078894" cy="25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4" name="Picture 2" descr="73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57356" y="642924"/>
            <a:ext cx="5438888" cy="40338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endCxn id="8" idx="1"/>
          </p:cNvCxnSpPr>
          <p:nvPr/>
        </p:nvCxnSpPr>
        <p:spPr>
          <a:xfrm>
            <a:off x="478042" y="258522"/>
            <a:ext cx="7522982" cy="1967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2262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001024" y="142858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71420"/>
            <a:ext cx="7809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시큐리티</a:t>
            </a:r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플랫폼</a:t>
            </a:r>
            <a:endParaRPr lang="ko-KR" altLang="en-US" sz="9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84540" y="142858"/>
            <a:ext cx="81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4.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정리</a:t>
            </a:r>
          </a:p>
        </p:txBody>
      </p:sp>
      <p:pic>
        <p:nvPicPr>
          <p:cNvPr id="7170" name="Picture 2" descr="ì´ë¯¸ì§: íì¤í¸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1071552"/>
            <a:ext cx="8358246" cy="29643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="" xmlns:a16="http://schemas.microsoft.com/office/drawing/2014/main" id="{A75DEF7D-6BAF-4B19-A575-6AC179162E63}"/>
              </a:ext>
            </a:extLst>
          </p:cNvPr>
          <p:cNvGrpSpPr/>
          <p:nvPr/>
        </p:nvGrpSpPr>
        <p:grpSpPr>
          <a:xfrm>
            <a:off x="2286976" y="1962765"/>
            <a:ext cx="4570048" cy="1217970"/>
            <a:chOff x="3458335" y="1923678"/>
            <a:chExt cx="4570048" cy="1217970"/>
          </a:xfrm>
        </p:grpSpPr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39BAB4D5-1EF8-4CB4-80D5-AB46C790DBAB}"/>
                </a:ext>
              </a:extLst>
            </p:cNvPr>
            <p:cNvCxnSpPr>
              <a:cxnSpLocks/>
            </p:cNvCxnSpPr>
            <p:nvPr/>
          </p:nvCxnSpPr>
          <p:spPr>
            <a:xfrm>
              <a:off x="3962391" y="2951024"/>
              <a:ext cx="3921977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AE70C190-888E-4C05-9B63-C657F5923A2E}"/>
                </a:ext>
              </a:extLst>
            </p:cNvPr>
            <p:cNvSpPr txBox="1"/>
            <p:nvPr/>
          </p:nvSpPr>
          <p:spPr>
            <a:xfrm>
              <a:off x="3992048" y="1923678"/>
              <a:ext cx="40363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감사합니다</a:t>
              </a:r>
              <a:r>
                <a:rPr lang="en-US" altLang="ko-KR" sz="60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.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="" xmlns:a16="http://schemas.microsoft.com/office/drawing/2014/main" id="{8211CDB4-C6E3-4572-A84D-D5F35254F154}"/>
                </a:ext>
              </a:extLst>
            </p:cNvPr>
            <p:cNvSpPr/>
            <p:nvPr/>
          </p:nvSpPr>
          <p:spPr>
            <a:xfrm>
              <a:off x="3458335" y="2737034"/>
              <a:ext cx="504056" cy="404614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07B68B8-DDB4-430B-B5DA-0ED6FD87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7317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07B68B8-DDB4-430B-B5DA-0ED6FD87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472" y="285734"/>
            <a:ext cx="7715304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 smtClean="0">
                <a:hlinkClick r:id="rId2"/>
              </a:rPr>
              <a:t>http</a:t>
            </a:r>
            <a:r>
              <a:rPr lang="en-US" altLang="ko-KR" sz="1500" dirty="0" smtClean="0">
                <a:hlinkClick r:id="rId2"/>
              </a:rPr>
              <a:t>://www.krnet.or.kr/board/data/dprogram/2092/D2-1_%</a:t>
            </a:r>
            <a:r>
              <a:rPr lang="en-US" altLang="ko-KR" sz="1500" dirty="0" smtClean="0">
                <a:hlinkClick r:id="rId2"/>
              </a:rPr>
              <a:t>B1%E8%BF%EB%B4%EB.pdf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3"/>
              </a:rPr>
              <a:t>https://www.oss.kr/oss_case/show/69dbb0f9-79be-4678-9e6e-64de0a999c43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홈페이</a:t>
            </a:r>
            <a:r>
              <a:rPr lang="ko-KR" altLang="en-US" sz="1500" dirty="0" smtClean="0"/>
              <a:t>지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4"/>
              </a:rPr>
              <a:t>https://www.kr.securityplatform.co.kr</a:t>
            </a:r>
            <a:r>
              <a:rPr lang="en-US" altLang="ko-KR" sz="1500" dirty="0" smtClean="0">
                <a:hlinkClick r:id="rId4"/>
              </a:rPr>
              <a:t>/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5"/>
              </a:rPr>
              <a:t>https://</a:t>
            </a:r>
            <a:r>
              <a:rPr lang="en-US" altLang="ko-KR" sz="1500" dirty="0" smtClean="0">
                <a:hlinkClick r:id="rId5"/>
              </a:rPr>
              <a:t>www.linkedin.com/company/security-platform-inc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ko-KR" altLang="en-US" sz="1500" dirty="0" smtClean="0"/>
              <a:t>뉴</a:t>
            </a:r>
            <a:r>
              <a:rPr lang="ko-KR" altLang="en-US" sz="1500" dirty="0" smtClean="0"/>
              <a:t>스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6"/>
              </a:rPr>
              <a:t>http://</a:t>
            </a:r>
            <a:r>
              <a:rPr lang="en-US" altLang="ko-KR" sz="1500" dirty="0" smtClean="0">
                <a:hlinkClick r:id="rId6"/>
              </a:rPr>
              <a:t>www.venturesquare.net/749344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7"/>
              </a:rPr>
              <a:t>http://</a:t>
            </a:r>
            <a:r>
              <a:rPr lang="en-US" altLang="ko-KR" sz="1500" dirty="0" smtClean="0">
                <a:hlinkClick r:id="rId7"/>
              </a:rPr>
              <a:t>www.ddaily.co.kr/news/article.html?no=164001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1500" dirty="0" smtClean="0">
                <a:hlinkClick r:id="rId8"/>
              </a:rPr>
              <a:t>http://</a:t>
            </a:r>
            <a:r>
              <a:rPr lang="en-US" altLang="ko-KR" sz="1500" dirty="0" smtClean="0">
                <a:hlinkClick r:id="rId8"/>
              </a:rPr>
              <a:t>www.inews24.com/view/1131805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9"/>
              </a:rPr>
              <a:t>http://</a:t>
            </a:r>
            <a:r>
              <a:rPr lang="en-US" altLang="ko-KR" sz="1500" dirty="0" smtClean="0">
                <a:hlinkClick r:id="rId9"/>
              </a:rPr>
              <a:t>www.bloter.net/archives/287382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10"/>
              </a:rPr>
              <a:t>http://</a:t>
            </a:r>
            <a:r>
              <a:rPr lang="en-US" altLang="ko-KR" sz="1500" dirty="0" smtClean="0">
                <a:hlinkClick r:id="rId10"/>
              </a:rPr>
              <a:t>www.etnews.com/20180713000181</a:t>
            </a:r>
            <a:endParaRPr lang="en-US" altLang="ko-KR" sz="1500" dirty="0" smtClean="0"/>
          </a:p>
          <a:p>
            <a:r>
              <a:rPr lang="en-US" altLang="ko-KR" sz="1500" dirty="0" smtClean="0">
                <a:hlinkClick r:id="rId11"/>
              </a:rPr>
              <a:t>http://</a:t>
            </a:r>
            <a:r>
              <a:rPr lang="en-US" altLang="ko-KR" sz="1500" dirty="0" smtClean="0">
                <a:hlinkClick r:id="rId11"/>
              </a:rPr>
              <a:t>www.cctvnews.co.kr/news/articleView.html?idxno=83289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en-US" altLang="ko-KR" sz="1500" dirty="0" smtClean="0"/>
          </a:p>
          <a:p>
            <a:endParaRPr lang="ko-KR" altLang="en-US" sz="1500" dirty="0"/>
          </a:p>
        </p:txBody>
      </p:sp>
    </p:spTree>
    <p:extLst>
      <p:ext uri="{BB962C8B-B14F-4D97-AF65-F5344CB8AC3E}">
        <p14:creationId xmlns="" xmlns:p14="http://schemas.microsoft.com/office/powerpoint/2010/main" val="1417317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07B68B8-DDB4-430B-B5DA-0ED6FD87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00114"/>
            <a:ext cx="7123446" cy="3040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7317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8421" y="642924"/>
            <a:ext cx="4925579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07B68B8-DDB4-430B-B5DA-0ED6FD87B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05" y="285734"/>
            <a:ext cx="5217549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173170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780714" y="3916454"/>
            <a:ext cx="1693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10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1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804050" y="3872032"/>
            <a:ext cx="6672251" cy="140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6611072" y="3872032"/>
            <a:ext cx="1789314" cy="0"/>
          </a:xfrm>
          <a:prstGeom prst="line">
            <a:avLst/>
          </a:prstGeom>
          <a:ln w="57150">
            <a:solidFill>
              <a:srgbClr val="E0086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EE753E71-D11D-46F9-AB8D-C983FF4E5D23}"/>
              </a:ext>
            </a:extLst>
          </p:cNvPr>
          <p:cNvGrpSpPr/>
          <p:nvPr/>
        </p:nvGrpSpPr>
        <p:grpSpPr>
          <a:xfrm>
            <a:off x="804050" y="890545"/>
            <a:ext cx="7596336" cy="275688"/>
            <a:chOff x="804050" y="1071926"/>
            <a:chExt cx="7596336" cy="275688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1729268" y="1347614"/>
              <a:ext cx="6671118" cy="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804050" y="1347614"/>
              <a:ext cx="1789314" cy="0"/>
            </a:xfrm>
            <a:prstGeom prst="line">
              <a:avLst/>
            </a:prstGeom>
            <a:ln w="57150">
              <a:solidFill>
                <a:srgbClr val="E00868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07904" y="1071926"/>
              <a:ext cx="16936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10X10 Bold" panose="020D0604000000000000" pitchFamily="50" charset="-127"/>
                  <a:ea typeface="10X10 Bold" panose="020D0604000000000000" pitchFamily="50" charset="-127"/>
                </a:rPr>
                <a:t>목차</a:t>
              </a:r>
              <a:endParaRPr lang="ko-KR" altLang="en-US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endParaRPr>
            </a:p>
          </p:txBody>
        </p:sp>
      </p:grpSp>
      <p:cxnSp>
        <p:nvCxnSpPr>
          <p:cNvPr id="22" name="직선 연결선 21"/>
          <p:cNvCxnSpPr>
            <a:cxnSpLocks/>
          </p:cNvCxnSpPr>
          <p:nvPr/>
        </p:nvCxnSpPr>
        <p:spPr>
          <a:xfrm>
            <a:off x="3944890" y="1545115"/>
            <a:ext cx="0" cy="2130727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="" xmlns:a16="http://schemas.microsoft.com/office/drawing/2014/main" id="{FCCB8F09-D87A-46E3-9F7D-776B43E6253F}"/>
              </a:ext>
            </a:extLst>
          </p:cNvPr>
          <p:cNvGrpSpPr/>
          <p:nvPr/>
        </p:nvGrpSpPr>
        <p:grpSpPr>
          <a:xfrm>
            <a:off x="1928794" y="1500180"/>
            <a:ext cx="2124488" cy="1367394"/>
            <a:chOff x="1053141" y="1498856"/>
            <a:chExt cx="1767608" cy="1367394"/>
          </a:xfrm>
        </p:grpSpPr>
        <p:sp>
          <p:nvSpPr>
            <p:cNvPr id="28" name="TextBox 27"/>
            <p:cNvSpPr txBox="1"/>
            <p:nvPr/>
          </p:nvSpPr>
          <p:spPr>
            <a:xfrm>
              <a:off x="1184985" y="1534203"/>
              <a:ext cx="13844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53141" y="1498856"/>
              <a:ext cx="1587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Ⅰ </a:t>
              </a:r>
              <a:r>
                <a:rPr lang="ko-KR" altLang="en-US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선정 과정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cxnSp>
          <p:nvCxnSpPr>
            <p:cNvPr id="46" name="직선 연결선 45"/>
            <p:cNvCxnSpPr>
              <a:cxnSpLocks/>
            </p:cNvCxnSpPr>
            <p:nvPr/>
          </p:nvCxnSpPr>
          <p:spPr>
            <a:xfrm>
              <a:off x="1101304" y="1842993"/>
              <a:ext cx="2714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B96A320-77B6-4B85-ADAB-96D2A8DFB4F7}"/>
                </a:ext>
              </a:extLst>
            </p:cNvPr>
            <p:cNvSpPr txBox="1"/>
            <p:nvPr/>
          </p:nvSpPr>
          <p:spPr>
            <a:xfrm>
              <a:off x="1184985" y="1942920"/>
              <a:ext cx="16357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en-US" altLang="ko-KR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IoT</a:t>
              </a:r>
              <a:r>
                <a:rPr lang="en-US" altLang="ko-KR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보안 이슈</a:t>
              </a:r>
              <a:endPara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소프트웨어 기반의 보안</a:t>
              </a:r>
              <a:endPara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하드웨어 기반의 보안</a:t>
              </a:r>
              <a:endPara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0B92CEB7-F109-428E-B673-A47C59C89272}"/>
              </a:ext>
            </a:extLst>
          </p:cNvPr>
          <p:cNvGrpSpPr/>
          <p:nvPr/>
        </p:nvGrpSpPr>
        <p:grpSpPr>
          <a:xfrm>
            <a:off x="4214810" y="1500180"/>
            <a:ext cx="2786082" cy="1617142"/>
            <a:chOff x="2884647" y="1498856"/>
            <a:chExt cx="2578305" cy="1617142"/>
          </a:xfrm>
        </p:grpSpPr>
        <p:sp>
          <p:nvSpPr>
            <p:cNvPr id="18" name="TextBox 17"/>
            <p:cNvSpPr txBox="1"/>
            <p:nvPr/>
          </p:nvSpPr>
          <p:spPr>
            <a:xfrm>
              <a:off x="2884647" y="1498856"/>
              <a:ext cx="94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Ⅱ</a:t>
              </a:r>
              <a:endPara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>
              <a:off x="2937492" y="1842993"/>
              <a:ext cx="271401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ABE9A6E8-EAAD-4DDC-B1EE-5F12CEB98EA6}"/>
                </a:ext>
              </a:extLst>
            </p:cNvPr>
            <p:cNvSpPr txBox="1"/>
            <p:nvPr/>
          </p:nvSpPr>
          <p:spPr>
            <a:xfrm>
              <a:off x="3098961" y="1942920"/>
              <a:ext cx="2363991" cy="1173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주요 기술 및 </a:t>
              </a:r>
              <a:r>
                <a:rPr lang="ko-KR" altLang="en-US" sz="1200" b="1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비지니스모델</a:t>
              </a:r>
              <a:endPara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28600" indent="-2286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성장 과정</a:t>
              </a:r>
              <a:endPara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28600" indent="-2286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비판</a:t>
              </a:r>
              <a:endParaRPr lang="en-US" altLang="ko-KR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marL="228600" indent="-228600">
                <a:lnSpc>
                  <a:spcPct val="150000"/>
                </a:lnSpc>
                <a:buFontTx/>
                <a:buAutoNum type="arabicPeriod"/>
              </a:pPr>
              <a:r>
                <a:rPr lang="ko-KR" altLang="en-US" sz="12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정리</a:t>
              </a:r>
              <a:endPara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E0D59CEC-E74B-4B0B-966D-F4ACCC35E19C}"/>
                </a:ext>
              </a:extLst>
            </p:cNvPr>
            <p:cNvSpPr txBox="1"/>
            <p:nvPr/>
          </p:nvSpPr>
          <p:spPr>
            <a:xfrm>
              <a:off x="3128987" y="1534203"/>
              <a:ext cx="1827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시큐리티</a:t>
              </a:r>
              <a:r>
                <a:rPr lang="ko-KR" altLang="en-US" sz="1600" b="1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 플랫폼</a:t>
              </a:r>
              <a:endParaRPr lang="ko-KR" altLang="en-US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37FF596D-F089-46D8-89F8-246E3AC5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067054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AE4A27E-382B-4C36-B830-B47417CBB210}"/>
              </a:ext>
            </a:extLst>
          </p:cNvPr>
          <p:cNvGrpSpPr/>
          <p:nvPr/>
        </p:nvGrpSpPr>
        <p:grpSpPr>
          <a:xfrm>
            <a:off x="3071802" y="1500180"/>
            <a:ext cx="2756739" cy="1938992"/>
            <a:chOff x="3491880" y="1707654"/>
            <a:chExt cx="2227330" cy="193899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95936" y="2735000"/>
              <a:ext cx="1656184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25594" y="1707654"/>
              <a:ext cx="169361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선정</a:t>
              </a:r>
              <a:endParaRPr lang="en-US" altLang="ko-KR" sz="60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  <a:p>
              <a:r>
                <a:rPr lang="ko-KR" altLang="en-US" sz="60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과정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2521010"/>
              <a:ext cx="504056" cy="404614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Ⅰ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7360963A-50D3-4B20-B14A-9141E9E3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76859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  <a:endCxn id="8" idx="1"/>
          </p:cNvCxnSpPr>
          <p:nvPr/>
        </p:nvCxnSpPr>
        <p:spPr>
          <a:xfrm>
            <a:off x="947660" y="258522"/>
            <a:ext cx="6624736" cy="176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705069" y="142858"/>
            <a:ext cx="1407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1. </a:t>
            </a:r>
            <a:r>
              <a:rPr lang="en-US" altLang="ko-KR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IoT</a:t>
            </a:r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보안이슈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72396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선정과정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840" r="-548"/>
          <a:stretch>
            <a:fillRect/>
          </a:stretch>
        </p:blipFill>
        <p:spPr bwMode="auto">
          <a:xfrm>
            <a:off x="1571604" y="714362"/>
            <a:ext cx="5541982" cy="374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http://image.inews24.com/image_gisa/201810/1539234501868_1_14095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266998">
            <a:off x="1540265" y="618129"/>
            <a:ext cx="5592952" cy="40548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805534" y="258522"/>
            <a:ext cx="6266796" cy="1668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13288" y="131291"/>
            <a:ext cx="2143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2.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소프트웨어 기반의 보안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72330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선정과정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425" y="847725"/>
            <a:ext cx="61531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8763" y="833438"/>
            <a:ext cx="60864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74092">
            <a:off x="1612161" y="663930"/>
            <a:ext cx="5638815" cy="394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805534" y="258522"/>
            <a:ext cx="6338234" cy="1687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1246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43768" y="140816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112461"/>
            <a:ext cx="780932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선정과정</a:t>
            </a:r>
            <a:endParaRPr lang="ko-KR" altLang="en-US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215174" y="142858"/>
            <a:ext cx="1949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3.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하드웨어 기반의 보안</a:t>
            </a:r>
            <a:endParaRPr lang="ko-KR" altLang="en-US" sz="1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0188" y="828675"/>
            <a:ext cx="6143625" cy="348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9713" y="838200"/>
            <a:ext cx="61245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AE4A27E-382B-4C36-B830-B47417CBB210}"/>
              </a:ext>
            </a:extLst>
          </p:cNvPr>
          <p:cNvGrpSpPr/>
          <p:nvPr/>
        </p:nvGrpSpPr>
        <p:grpSpPr>
          <a:xfrm>
            <a:off x="2377424" y="1500180"/>
            <a:ext cx="4352956" cy="1938992"/>
            <a:chOff x="3491880" y="1707654"/>
            <a:chExt cx="2227330" cy="1938992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3995936" y="2735000"/>
              <a:ext cx="1656184" cy="0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025594" y="1707654"/>
              <a:ext cx="169361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0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아시아헤드3" panose="02020600000000000000" pitchFamily="18" charset="-127"/>
                  <a:ea typeface="a아시아헤드3" panose="02020600000000000000" pitchFamily="18" charset="-127"/>
                </a:rPr>
                <a:t>시큐리티플랫폼</a:t>
              </a:r>
              <a:endParaRPr lang="ko-KR" altLang="en-US" sz="6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3491880" y="2521010"/>
              <a:ext cx="504056" cy="404614"/>
            </a:xfrm>
            <a:prstGeom prst="rect">
              <a:avLst/>
            </a:prstGeom>
            <a:solidFill>
              <a:srgbClr val="E00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아시아헤드4" panose="02020600000000000000" pitchFamily="18" charset="-127"/>
                  <a:ea typeface="a아시아헤드4" panose="02020600000000000000" pitchFamily="18" charset="-127"/>
                </a:rPr>
                <a:t>Ⅱ</a:t>
              </a: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="" xmlns:a16="http://schemas.microsoft.com/office/drawing/2014/main" id="{BBB2926F-7F0F-4908-A766-7F40A446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394056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92290" y="258522"/>
            <a:ext cx="6624736" cy="176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2262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86578" y="142858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71420"/>
            <a:ext cx="7809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시큐리티</a:t>
            </a:r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플랫폼</a:t>
            </a:r>
            <a:endParaRPr lang="ko-KR" altLang="en-US" sz="9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7664" y="141451"/>
            <a:ext cx="230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1.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주요 기술 및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비지니스모델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7618" y="500048"/>
            <a:ext cx="6740548" cy="4448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571604" y="2140620"/>
            <a:ext cx="19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Axio</a:t>
            </a:r>
            <a:r>
              <a:rPr lang="en-US" altLang="ko-KR" b="1" dirty="0" smtClean="0">
                <a:solidFill>
                  <a:srgbClr val="FF0000"/>
                </a:solidFill>
              </a:rPr>
              <a:t>-OS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171792" y="1500180"/>
            <a:ext cx="6900670" cy="2335109"/>
            <a:chOff x="1153454" y="1349684"/>
            <a:chExt cx="6900670" cy="2335109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153454" y="1349684"/>
              <a:ext cx="6900670" cy="2335109"/>
            </a:xfrm>
            <a:prstGeom prst="rect">
              <a:avLst/>
            </a:prstGeom>
            <a:noFill/>
            <a:ln w="28575">
              <a:solidFill>
                <a:schemeClr val="accent4">
                  <a:lumMod val="50000"/>
                </a:schemeClr>
              </a:solidFill>
              <a:miter lim="800000"/>
              <a:headEnd/>
              <a:tailEnd/>
            </a:ln>
            <a:effectLst/>
          </p:spPr>
        </p:pic>
        <p:sp>
          <p:nvSpPr>
            <p:cNvPr id="15" name="TextBox 14"/>
            <p:cNvSpPr txBox="1"/>
            <p:nvPr/>
          </p:nvSpPr>
          <p:spPr>
            <a:xfrm>
              <a:off x="4515802" y="1778312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 smtClean="0">
                  <a:solidFill>
                    <a:srgbClr val="FF0000"/>
                  </a:solidFill>
                </a:rPr>
                <a:t>Axio</a:t>
              </a:r>
              <a:r>
                <a:rPr lang="en-US" altLang="ko-KR" b="1" dirty="0" smtClean="0">
                  <a:solidFill>
                    <a:srgbClr val="FF0000"/>
                  </a:solidFill>
                </a:rPr>
                <a:t>-RA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>
            <a:cxnSpLocks/>
          </p:cNvCxnSpPr>
          <p:nvPr/>
        </p:nvCxnSpPr>
        <p:spPr>
          <a:xfrm>
            <a:off x="192290" y="258522"/>
            <a:ext cx="6624736" cy="17633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-10887" y="122621"/>
            <a:ext cx="816429" cy="288032"/>
          </a:xfrm>
          <a:prstGeom prst="rect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786578" y="142858"/>
            <a:ext cx="45719" cy="2706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812373" y="79934"/>
            <a:ext cx="16936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정보통신융합 </a:t>
            </a:r>
            <a:r>
              <a:rPr lang="en-US" altLang="ko-KR" sz="8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IoT</a:t>
            </a:r>
            <a:r>
              <a:rPr lang="en-US" altLang="ko-KR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 </a:t>
            </a:r>
            <a:r>
              <a:rPr lang="ko-KR" altLang="en-US" sz="8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E00868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발표</a:t>
            </a:r>
            <a:endParaRPr lang="ko-KR" altLang="en-US" sz="8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rgbClr val="E00868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845031" y="259090"/>
            <a:ext cx="925218" cy="0"/>
          </a:xfrm>
          <a:prstGeom prst="line">
            <a:avLst/>
          </a:prstGeom>
          <a:ln w="12700">
            <a:solidFill>
              <a:srgbClr val="E008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이등변 삼각형 12"/>
          <p:cNvSpPr/>
          <p:nvPr/>
        </p:nvSpPr>
        <p:spPr>
          <a:xfrm rot="5400000">
            <a:off x="696206" y="221791"/>
            <a:ext cx="289971" cy="71315"/>
          </a:xfrm>
          <a:prstGeom prst="triangle">
            <a:avLst/>
          </a:prstGeom>
          <a:solidFill>
            <a:srgbClr val="E0086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411A54-D27A-47D8-98CF-7A7BF4C74D44}"/>
              </a:ext>
            </a:extLst>
          </p:cNvPr>
          <p:cNvSpPr txBox="1"/>
          <p:nvPr/>
        </p:nvSpPr>
        <p:spPr>
          <a:xfrm>
            <a:off x="46652" y="71420"/>
            <a:ext cx="780932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시큐리티</a:t>
            </a:r>
            <a:endParaRPr lang="en-US" altLang="ko-KR" sz="900" b="1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  <a:p>
            <a:pPr algn="ctr"/>
            <a:r>
              <a:rPr lang="ko-KR" altLang="en-US" sz="900" b="1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아시아헤드3" panose="02020600000000000000" pitchFamily="18" charset="-127"/>
                <a:ea typeface="a아시아헤드3" panose="02020600000000000000" pitchFamily="18" charset="-127"/>
              </a:rPr>
              <a:t>플랫폼</a:t>
            </a:r>
            <a:endParaRPr lang="ko-KR" altLang="en-US" sz="9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아시아헤드3" panose="02020600000000000000" pitchFamily="18" charset="-127"/>
              <a:ea typeface="a아시아헤드3" panose="02020600000000000000" pitchFamily="18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D05E9781-F1EA-4C25-85D4-7CEF7C6D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08D30-3D09-4D35-B4B6-A8E0F30728FA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37664" y="141451"/>
            <a:ext cx="2306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1. </a:t>
            </a:r>
            <a:r>
              <a:rPr lang="ko-KR" altLang="en-US" sz="14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주요 기술 및 </a:t>
            </a:r>
            <a:r>
              <a:rPr lang="ko-KR" altLang="en-US" sz="1400" dirty="0" err="1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KoPub돋움체 Bold" pitchFamily="18" charset="-127"/>
                <a:ea typeface="KoPub돋움체 Bold" pitchFamily="18" charset="-127"/>
              </a:rPr>
              <a:t>비지니스모델</a:t>
            </a:r>
            <a:endParaRPr lang="ko-KR" altLang="en-US" sz="140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돋움체 Bold" pitchFamily="18" charset="-127"/>
              <a:ea typeface="KoPub돋움체 Bold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1142990"/>
            <a:ext cx="5257822" cy="311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7" name="그룹 16"/>
          <p:cNvGrpSpPr/>
          <p:nvPr/>
        </p:nvGrpSpPr>
        <p:grpSpPr>
          <a:xfrm>
            <a:off x="1285852" y="642924"/>
            <a:ext cx="6062684" cy="4252926"/>
            <a:chOff x="1285852" y="642924"/>
            <a:chExt cx="6062684" cy="425292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85852" y="642924"/>
              <a:ext cx="2573834" cy="42529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357686" y="642924"/>
              <a:ext cx="2990850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="" xmlns:p14="http://schemas.microsoft.com/office/powerpoint/2010/main" val="15859851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508</Words>
  <Application>Microsoft Office PowerPoint</Application>
  <PresentationFormat>화면 슬라이드 쇼(16:9)</PresentationFormat>
  <Paragraphs>135</Paragraphs>
  <Slides>16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이예은</dc:creator>
  <cp:lastModifiedBy>박용주</cp:lastModifiedBy>
  <cp:revision>264</cp:revision>
  <dcterms:created xsi:type="dcterms:W3CDTF">2015-03-17T10:14:13Z</dcterms:created>
  <dcterms:modified xsi:type="dcterms:W3CDTF">2019-03-19T08:39:11Z</dcterms:modified>
</cp:coreProperties>
</file>