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65" r:id="rId3"/>
    <p:sldId id="266" r:id="rId4"/>
    <p:sldId id="267" r:id="rId5"/>
    <p:sldId id="275" r:id="rId6"/>
    <p:sldId id="268" r:id="rId7"/>
    <p:sldId id="271" r:id="rId8"/>
    <p:sldId id="272" r:id="rId9"/>
    <p:sldId id="269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B192"/>
    <a:srgbClr val="383859"/>
    <a:srgbClr val="E7C49D"/>
    <a:srgbClr val="E9E9E9"/>
    <a:srgbClr val="FFFFFF"/>
    <a:srgbClr val="E3AB83"/>
    <a:srgbClr val="7F7FAF"/>
    <a:srgbClr val="3A3A5D"/>
    <a:srgbClr val="BB6753"/>
    <a:srgbClr val="278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7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2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CBDFD3-BA23-4185-9F08-1661A84E8E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3DC24B-EE8E-4A11-A5FD-8ECCCE4A99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1D25C-7964-42B5-8352-E545E71E6227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21B187-A00F-4E6B-B5A8-815E301E66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53D89-D328-470E-ABE9-D211886AEF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0B8D-40E9-4BA5-AC33-3979C4A952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80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F18C1-A3A4-490D-A9EC-D6352965747F}" type="datetimeFigureOut">
              <a:rPr lang="ko-KR" altLang="en-US" smtClean="0"/>
              <a:t>2019-04-03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FC3B6-A76E-48DC-A2F2-9C95028C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902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C0515DCD-3B6C-432F-9585-B63F656FFE09}"/>
              </a:ext>
            </a:extLst>
          </p:cNvPr>
          <p:cNvSpPr/>
          <p:nvPr userDrawn="1"/>
        </p:nvSpPr>
        <p:spPr>
          <a:xfrm>
            <a:off x="300038" y="0"/>
            <a:ext cx="11891962" cy="6858000"/>
          </a:xfrm>
          <a:custGeom>
            <a:avLst/>
            <a:gdLst>
              <a:gd name="connsiteX0" fmla="*/ 57142 w 11891962"/>
              <a:gd name="connsiteY0" fmla="*/ 0 h 6858000"/>
              <a:gd name="connsiteX1" fmla="*/ 11891962 w 11891962"/>
              <a:gd name="connsiteY1" fmla="*/ 0 h 6858000"/>
              <a:gd name="connsiteX2" fmla="*/ 11891962 w 11891962"/>
              <a:gd name="connsiteY2" fmla="*/ 3335297 h 6858000"/>
              <a:gd name="connsiteX3" fmla="*/ 11806510 w 11891962"/>
              <a:gd name="connsiteY3" fmla="*/ 3524311 h 6858000"/>
              <a:gd name="connsiteX4" fmla="*/ 7761242 w 11891962"/>
              <a:gd name="connsiteY4" fmla="*/ 6846199 h 6858000"/>
              <a:gd name="connsiteX5" fmla="*/ 7710108 w 11891962"/>
              <a:gd name="connsiteY5" fmla="*/ 6858000 h 6858000"/>
              <a:gd name="connsiteX6" fmla="*/ 4708719 w 11891962"/>
              <a:gd name="connsiteY6" fmla="*/ 6858000 h 6858000"/>
              <a:gd name="connsiteX7" fmla="*/ 4657584 w 11891962"/>
              <a:gd name="connsiteY7" fmla="*/ 6846199 h 6858000"/>
              <a:gd name="connsiteX8" fmla="*/ 0 w 11891962"/>
              <a:gd name="connsiteY8" fmla="*/ 832274 h 6858000"/>
              <a:gd name="connsiteX9" fmla="*/ 32059 w 11891962"/>
              <a:gd name="connsiteY9" fmla="*/ 197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91962" h="6858000">
                <a:moveTo>
                  <a:pt x="57142" y="0"/>
                </a:moveTo>
                <a:lnTo>
                  <a:pt x="11891962" y="0"/>
                </a:lnTo>
                <a:lnTo>
                  <a:pt x="11891962" y="3335297"/>
                </a:lnTo>
                <a:lnTo>
                  <a:pt x="11806510" y="3524311"/>
                </a:lnTo>
                <a:cubicBezTo>
                  <a:pt x="11021692" y="5153075"/>
                  <a:pt x="9546861" y="6386779"/>
                  <a:pt x="7761242" y="6846199"/>
                </a:cubicBezTo>
                <a:lnTo>
                  <a:pt x="7710108" y="6858000"/>
                </a:lnTo>
                <a:lnTo>
                  <a:pt x="4708719" y="6858000"/>
                </a:lnTo>
                <a:lnTo>
                  <a:pt x="4657584" y="6846199"/>
                </a:lnTo>
                <a:cubicBezTo>
                  <a:pt x="1979156" y="6157070"/>
                  <a:pt x="0" y="3725800"/>
                  <a:pt x="0" y="832274"/>
                </a:cubicBezTo>
                <a:cubicBezTo>
                  <a:pt x="0" y="617939"/>
                  <a:pt x="10860" y="406140"/>
                  <a:pt x="32059" y="197398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5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D2F4110-A5B5-4325-AACA-F2F095EFD860}"/>
              </a:ext>
            </a:extLst>
          </p:cNvPr>
          <p:cNvSpPr/>
          <p:nvPr userDrawn="1"/>
        </p:nvSpPr>
        <p:spPr>
          <a:xfrm>
            <a:off x="807494" y="457199"/>
            <a:ext cx="10597106" cy="5943602"/>
          </a:xfrm>
          <a:prstGeom prst="roundRect">
            <a:avLst>
              <a:gd name="adj" fmla="val 2070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886" y="2069319"/>
            <a:ext cx="4066230" cy="1924276"/>
          </a:xfr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>
              <a:lnSpc>
                <a:spcPct val="100000"/>
              </a:lnSpc>
              <a:defRPr lang="ko-KR" altLang="en-US" sz="115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139700" dist="177800" dir="4620000" algn="tl" rotWithShape="0">
                    <a:prstClr val="black">
                      <a:alpha val="23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Orbit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95287" y="3929355"/>
            <a:ext cx="3221525" cy="287126"/>
          </a:xfrm>
          <a:prstGeom prst="roundRect">
            <a:avLst>
              <a:gd name="adj" fmla="val 14455"/>
            </a:avLst>
          </a:prstGeom>
          <a:solidFill>
            <a:srgbClr val="E9E9E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1200" b="1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3A3A5D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RELEASE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18443" y="5791362"/>
            <a:ext cx="1775210" cy="480588"/>
          </a:xfrm>
        </p:spPr>
        <p:txBody>
          <a:bodyPr/>
          <a:lstStyle>
            <a:lvl1pPr algn="dist">
              <a:lnSpc>
                <a:spcPct val="150000"/>
              </a:lnSpc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endParaRPr lang="en-US" altLang="ko-KR" dirty="0"/>
          </a:p>
          <a:p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</a:rPr>
              <a:t>ADSTOREPOST.COM</a:t>
            </a:r>
            <a:endParaRPr lang="ko-KR" altLang="en-US" sz="7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4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74E0E382-4FDB-4943-BC06-AF3F79224745}"/>
              </a:ext>
            </a:extLst>
          </p:cNvPr>
          <p:cNvSpPr/>
          <p:nvPr userDrawn="1"/>
        </p:nvSpPr>
        <p:spPr>
          <a:xfrm rot="10800000">
            <a:off x="0" y="0"/>
            <a:ext cx="11891962" cy="6858000"/>
          </a:xfrm>
          <a:custGeom>
            <a:avLst/>
            <a:gdLst>
              <a:gd name="connsiteX0" fmla="*/ 57142 w 11891962"/>
              <a:gd name="connsiteY0" fmla="*/ 0 h 6858000"/>
              <a:gd name="connsiteX1" fmla="*/ 11891962 w 11891962"/>
              <a:gd name="connsiteY1" fmla="*/ 0 h 6858000"/>
              <a:gd name="connsiteX2" fmla="*/ 11891962 w 11891962"/>
              <a:gd name="connsiteY2" fmla="*/ 3335297 h 6858000"/>
              <a:gd name="connsiteX3" fmla="*/ 11806510 w 11891962"/>
              <a:gd name="connsiteY3" fmla="*/ 3524311 h 6858000"/>
              <a:gd name="connsiteX4" fmla="*/ 7761242 w 11891962"/>
              <a:gd name="connsiteY4" fmla="*/ 6846199 h 6858000"/>
              <a:gd name="connsiteX5" fmla="*/ 7710108 w 11891962"/>
              <a:gd name="connsiteY5" fmla="*/ 6858000 h 6858000"/>
              <a:gd name="connsiteX6" fmla="*/ 4708719 w 11891962"/>
              <a:gd name="connsiteY6" fmla="*/ 6858000 h 6858000"/>
              <a:gd name="connsiteX7" fmla="*/ 4657584 w 11891962"/>
              <a:gd name="connsiteY7" fmla="*/ 6846199 h 6858000"/>
              <a:gd name="connsiteX8" fmla="*/ 0 w 11891962"/>
              <a:gd name="connsiteY8" fmla="*/ 832274 h 6858000"/>
              <a:gd name="connsiteX9" fmla="*/ 32059 w 11891962"/>
              <a:gd name="connsiteY9" fmla="*/ 197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91962" h="6858000">
                <a:moveTo>
                  <a:pt x="57142" y="0"/>
                </a:moveTo>
                <a:lnTo>
                  <a:pt x="11891962" y="0"/>
                </a:lnTo>
                <a:lnTo>
                  <a:pt x="11891962" y="3335297"/>
                </a:lnTo>
                <a:lnTo>
                  <a:pt x="11806510" y="3524311"/>
                </a:lnTo>
                <a:cubicBezTo>
                  <a:pt x="11021692" y="5153075"/>
                  <a:pt x="9546861" y="6386779"/>
                  <a:pt x="7761242" y="6846199"/>
                </a:cubicBezTo>
                <a:lnTo>
                  <a:pt x="7710108" y="6858000"/>
                </a:lnTo>
                <a:lnTo>
                  <a:pt x="4708719" y="6858000"/>
                </a:lnTo>
                <a:lnTo>
                  <a:pt x="4657584" y="6846199"/>
                </a:lnTo>
                <a:cubicBezTo>
                  <a:pt x="1979156" y="6157070"/>
                  <a:pt x="0" y="3725800"/>
                  <a:pt x="0" y="832274"/>
                </a:cubicBezTo>
                <a:cubicBezTo>
                  <a:pt x="0" y="617939"/>
                  <a:pt x="10860" y="406140"/>
                  <a:pt x="32059" y="197398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5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3C6F923-CB7E-42FE-BD09-AD17433E6F90}"/>
              </a:ext>
            </a:extLst>
          </p:cNvPr>
          <p:cNvSpPr/>
          <p:nvPr userDrawn="1"/>
        </p:nvSpPr>
        <p:spPr>
          <a:xfrm>
            <a:off x="807494" y="457199"/>
            <a:ext cx="10597106" cy="5943602"/>
          </a:xfrm>
          <a:prstGeom prst="roundRect">
            <a:avLst>
              <a:gd name="adj" fmla="val 2070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1080" y="3133866"/>
            <a:ext cx="1782433" cy="563906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algn="l"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2E4A4DF-4C23-4669-B155-341B68A3BD2A}"/>
              </a:ext>
            </a:extLst>
          </p:cNvPr>
          <p:cNvSpPr/>
          <p:nvPr userDrawn="1"/>
        </p:nvSpPr>
        <p:spPr>
          <a:xfrm>
            <a:off x="3381152" y="457199"/>
            <a:ext cx="8023447" cy="5943602"/>
          </a:xfrm>
          <a:prstGeom prst="roundRect">
            <a:avLst>
              <a:gd name="adj" fmla="val 140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E1168-EEE0-453E-A12E-E5D990D0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99796" y="3325948"/>
            <a:ext cx="3900452" cy="206104"/>
          </a:xfrm>
        </p:spPr>
        <p:txBody>
          <a:bodyPr/>
          <a:lstStyle>
            <a:lvl1pPr algn="dist">
              <a:defRPr lang="en-US" altLang="ko-KR" sz="500" b="1" kern="1200" spc="-6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DESIGNED BY L@RGO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01A99B3-9B59-42CD-B4BF-52227CC5BC5A}"/>
              </a:ext>
            </a:extLst>
          </p:cNvPr>
          <p:cNvCxnSpPr/>
          <p:nvPr userDrawn="1"/>
        </p:nvCxnSpPr>
        <p:spPr>
          <a:xfrm>
            <a:off x="11095444" y="457199"/>
            <a:ext cx="0" cy="5943602"/>
          </a:xfrm>
          <a:prstGeom prst="line">
            <a:avLst/>
          </a:prstGeom>
          <a:ln>
            <a:solidFill>
              <a:srgbClr val="383859">
                <a:alpha val="14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70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35638B26-A935-4D9E-843B-7EC7C7D1F769}"/>
              </a:ext>
            </a:extLst>
          </p:cNvPr>
          <p:cNvGrpSpPr/>
          <p:nvPr userDrawn="1"/>
        </p:nvGrpSpPr>
        <p:grpSpPr>
          <a:xfrm>
            <a:off x="66675" y="5507887"/>
            <a:ext cx="1566622" cy="423825"/>
            <a:chOff x="11201400" y="959672"/>
            <a:chExt cx="312128" cy="31115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6BE8A6B-F95D-4CD4-8572-73F5BDB7B113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0" y="959672"/>
              <a:ext cx="312128" cy="0"/>
            </a:xfrm>
            <a:prstGeom prst="line">
              <a:avLst/>
            </a:prstGeom>
            <a:ln w="130175" cap="sq">
              <a:solidFill>
                <a:srgbClr val="E7C4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097F972-11D3-4024-9E7D-6AFB338C9D84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0" y="1118507"/>
              <a:ext cx="312128" cy="0"/>
            </a:xfrm>
            <a:prstGeom prst="line">
              <a:avLst/>
            </a:prstGeom>
            <a:ln w="130175" cap="sq">
              <a:solidFill>
                <a:srgbClr val="E7C4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221958F-4D21-4F17-91DB-461187EF78E7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0" y="1270822"/>
              <a:ext cx="312128" cy="0"/>
            </a:xfrm>
            <a:prstGeom prst="line">
              <a:avLst/>
            </a:prstGeom>
            <a:ln w="130175" cap="sq">
              <a:solidFill>
                <a:srgbClr val="E7C49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8252A6A-9DCE-4FEB-92F6-54D938E76B63}"/>
              </a:ext>
            </a:extLst>
          </p:cNvPr>
          <p:cNvSpPr/>
          <p:nvPr userDrawn="1"/>
        </p:nvSpPr>
        <p:spPr>
          <a:xfrm>
            <a:off x="300038" y="0"/>
            <a:ext cx="11891962" cy="6858000"/>
          </a:xfrm>
          <a:custGeom>
            <a:avLst/>
            <a:gdLst>
              <a:gd name="connsiteX0" fmla="*/ 57142 w 11891962"/>
              <a:gd name="connsiteY0" fmla="*/ 0 h 6858000"/>
              <a:gd name="connsiteX1" fmla="*/ 11891962 w 11891962"/>
              <a:gd name="connsiteY1" fmla="*/ 0 h 6858000"/>
              <a:gd name="connsiteX2" fmla="*/ 11891962 w 11891962"/>
              <a:gd name="connsiteY2" fmla="*/ 3335297 h 6858000"/>
              <a:gd name="connsiteX3" fmla="*/ 11806510 w 11891962"/>
              <a:gd name="connsiteY3" fmla="*/ 3524311 h 6858000"/>
              <a:gd name="connsiteX4" fmla="*/ 7761242 w 11891962"/>
              <a:gd name="connsiteY4" fmla="*/ 6846199 h 6858000"/>
              <a:gd name="connsiteX5" fmla="*/ 7710108 w 11891962"/>
              <a:gd name="connsiteY5" fmla="*/ 6858000 h 6858000"/>
              <a:gd name="connsiteX6" fmla="*/ 4708719 w 11891962"/>
              <a:gd name="connsiteY6" fmla="*/ 6858000 h 6858000"/>
              <a:gd name="connsiteX7" fmla="*/ 4657584 w 11891962"/>
              <a:gd name="connsiteY7" fmla="*/ 6846199 h 6858000"/>
              <a:gd name="connsiteX8" fmla="*/ 0 w 11891962"/>
              <a:gd name="connsiteY8" fmla="*/ 832274 h 6858000"/>
              <a:gd name="connsiteX9" fmla="*/ 32059 w 11891962"/>
              <a:gd name="connsiteY9" fmla="*/ 197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91962" h="6858000">
                <a:moveTo>
                  <a:pt x="57142" y="0"/>
                </a:moveTo>
                <a:lnTo>
                  <a:pt x="11891962" y="0"/>
                </a:lnTo>
                <a:lnTo>
                  <a:pt x="11891962" y="3335297"/>
                </a:lnTo>
                <a:lnTo>
                  <a:pt x="11806510" y="3524311"/>
                </a:lnTo>
                <a:cubicBezTo>
                  <a:pt x="11021692" y="5153075"/>
                  <a:pt x="9546861" y="6386779"/>
                  <a:pt x="7761242" y="6846199"/>
                </a:cubicBezTo>
                <a:lnTo>
                  <a:pt x="7710108" y="6858000"/>
                </a:lnTo>
                <a:lnTo>
                  <a:pt x="4708719" y="6858000"/>
                </a:lnTo>
                <a:lnTo>
                  <a:pt x="4657584" y="6846199"/>
                </a:lnTo>
                <a:cubicBezTo>
                  <a:pt x="1979156" y="6157070"/>
                  <a:pt x="0" y="3725800"/>
                  <a:pt x="0" y="832274"/>
                </a:cubicBezTo>
                <a:cubicBezTo>
                  <a:pt x="0" y="617939"/>
                  <a:pt x="10860" y="406140"/>
                  <a:pt x="32059" y="197398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5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C40C5E9-A600-4B28-A540-43F73EF4950B}"/>
              </a:ext>
            </a:extLst>
          </p:cNvPr>
          <p:cNvGrpSpPr/>
          <p:nvPr userDrawn="1"/>
        </p:nvGrpSpPr>
        <p:grpSpPr>
          <a:xfrm>
            <a:off x="10535268" y="843826"/>
            <a:ext cx="1587562" cy="546823"/>
            <a:chOff x="11201400" y="959672"/>
            <a:chExt cx="312128" cy="311150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1B95CCF-4480-4913-B942-AA76FDE316B9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0" y="959672"/>
              <a:ext cx="312128" cy="0"/>
            </a:xfrm>
            <a:prstGeom prst="line">
              <a:avLst/>
            </a:prstGeom>
            <a:ln w="149225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DAD8CC2-D5A9-4A04-81E9-0776DEA33A04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0" y="1118507"/>
              <a:ext cx="312128" cy="0"/>
            </a:xfrm>
            <a:prstGeom prst="line">
              <a:avLst/>
            </a:prstGeom>
            <a:ln w="149225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E169DA4-0AE3-4E2A-B242-146BEE79C505}"/>
                </a:ext>
              </a:extLst>
            </p:cNvPr>
            <p:cNvCxnSpPr>
              <a:cxnSpLocks/>
            </p:cNvCxnSpPr>
            <p:nvPr/>
          </p:nvCxnSpPr>
          <p:spPr>
            <a:xfrm>
              <a:off x="11201400" y="1270822"/>
              <a:ext cx="312128" cy="0"/>
            </a:xfrm>
            <a:prstGeom prst="line">
              <a:avLst/>
            </a:prstGeom>
            <a:ln w="149225" cap="sq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0F7C6A-40F7-4BC6-BE7A-48F38A3D90ED}"/>
              </a:ext>
            </a:extLst>
          </p:cNvPr>
          <p:cNvSpPr/>
          <p:nvPr userDrawn="1"/>
        </p:nvSpPr>
        <p:spPr>
          <a:xfrm flipH="1">
            <a:off x="2437328" y="6097236"/>
            <a:ext cx="7317337" cy="538986"/>
          </a:xfrm>
          <a:prstGeom prst="roundRect">
            <a:avLst>
              <a:gd name="adj" fmla="val 24514"/>
            </a:avLst>
          </a:prstGeom>
          <a:solidFill>
            <a:schemeClr val="bg1"/>
          </a:solidFill>
          <a:ln w="12700">
            <a:noFill/>
          </a:ln>
          <a:effectLst>
            <a:outerShdw blurRad="381000" dist="5842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807494" y="457199"/>
            <a:ext cx="10597106" cy="5943602"/>
          </a:xfrm>
          <a:prstGeom prst="roundRect">
            <a:avLst>
              <a:gd name="adj" fmla="val 2070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B57784B-48B8-402E-90DF-40F977BC39D1}"/>
              </a:ext>
            </a:extLst>
          </p:cNvPr>
          <p:cNvSpPr/>
          <p:nvPr userDrawn="1"/>
        </p:nvSpPr>
        <p:spPr>
          <a:xfrm>
            <a:off x="928688" y="585788"/>
            <a:ext cx="10343860" cy="5686424"/>
          </a:xfrm>
          <a:prstGeom prst="roundRect">
            <a:avLst>
              <a:gd name="adj" fmla="val 140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0973371" y="5719800"/>
            <a:ext cx="993141" cy="993141"/>
          </a:xfrm>
          <a:prstGeom prst="donut">
            <a:avLst>
              <a:gd name="adj" fmla="val 23581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90218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590FC-F22B-47B3-886C-5DAEFE72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360" y="1406510"/>
            <a:ext cx="2297271" cy="257998"/>
          </a:xfrm>
          <a:noFill/>
          <a:ln w="3175">
            <a:noFill/>
          </a:ln>
        </p:spPr>
        <p:txBody>
          <a:bodyPr anchor="ctr">
            <a:norm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0623" y="6400622"/>
            <a:ext cx="2150751" cy="204334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2558779"/>
            <a:ext cx="9390178" cy="2394854"/>
          </a:xfrm>
          <a:noFill/>
          <a:ln w="3175">
            <a:solidFill>
              <a:schemeClr val="bg1">
                <a:lumMod val="50000"/>
                <a:alpha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4E40FC3-1A63-46C5-BC53-4A3A737E4FE0}"/>
              </a:ext>
            </a:extLst>
          </p:cNvPr>
          <p:cNvSpPr/>
          <p:nvPr userDrawn="1"/>
        </p:nvSpPr>
        <p:spPr>
          <a:xfrm>
            <a:off x="11068845" y="6020356"/>
            <a:ext cx="539988" cy="539988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836" y="6216371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1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3C1F969F-9DCB-42EC-875D-9FF0B661042F}"/>
              </a:ext>
            </a:extLst>
          </p:cNvPr>
          <p:cNvSpPr/>
          <p:nvPr userDrawn="1"/>
        </p:nvSpPr>
        <p:spPr>
          <a:xfrm rot="10800000">
            <a:off x="0" y="0"/>
            <a:ext cx="11891962" cy="6858000"/>
          </a:xfrm>
          <a:custGeom>
            <a:avLst/>
            <a:gdLst>
              <a:gd name="connsiteX0" fmla="*/ 57142 w 11891962"/>
              <a:gd name="connsiteY0" fmla="*/ 0 h 6858000"/>
              <a:gd name="connsiteX1" fmla="*/ 11891962 w 11891962"/>
              <a:gd name="connsiteY1" fmla="*/ 0 h 6858000"/>
              <a:gd name="connsiteX2" fmla="*/ 11891962 w 11891962"/>
              <a:gd name="connsiteY2" fmla="*/ 3335297 h 6858000"/>
              <a:gd name="connsiteX3" fmla="*/ 11806510 w 11891962"/>
              <a:gd name="connsiteY3" fmla="*/ 3524311 h 6858000"/>
              <a:gd name="connsiteX4" fmla="*/ 7761242 w 11891962"/>
              <a:gd name="connsiteY4" fmla="*/ 6846199 h 6858000"/>
              <a:gd name="connsiteX5" fmla="*/ 7710108 w 11891962"/>
              <a:gd name="connsiteY5" fmla="*/ 6858000 h 6858000"/>
              <a:gd name="connsiteX6" fmla="*/ 4708719 w 11891962"/>
              <a:gd name="connsiteY6" fmla="*/ 6858000 h 6858000"/>
              <a:gd name="connsiteX7" fmla="*/ 4657584 w 11891962"/>
              <a:gd name="connsiteY7" fmla="*/ 6846199 h 6858000"/>
              <a:gd name="connsiteX8" fmla="*/ 0 w 11891962"/>
              <a:gd name="connsiteY8" fmla="*/ 832274 h 6858000"/>
              <a:gd name="connsiteX9" fmla="*/ 32059 w 11891962"/>
              <a:gd name="connsiteY9" fmla="*/ 197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91962" h="6858000">
                <a:moveTo>
                  <a:pt x="57142" y="0"/>
                </a:moveTo>
                <a:lnTo>
                  <a:pt x="11891962" y="0"/>
                </a:lnTo>
                <a:lnTo>
                  <a:pt x="11891962" y="3335297"/>
                </a:lnTo>
                <a:lnTo>
                  <a:pt x="11806510" y="3524311"/>
                </a:lnTo>
                <a:cubicBezTo>
                  <a:pt x="11021692" y="5153075"/>
                  <a:pt x="9546861" y="6386779"/>
                  <a:pt x="7761242" y="6846199"/>
                </a:cubicBezTo>
                <a:lnTo>
                  <a:pt x="7710108" y="6858000"/>
                </a:lnTo>
                <a:lnTo>
                  <a:pt x="4708719" y="6858000"/>
                </a:lnTo>
                <a:lnTo>
                  <a:pt x="4657584" y="6846199"/>
                </a:lnTo>
                <a:cubicBezTo>
                  <a:pt x="1979156" y="6157070"/>
                  <a:pt x="0" y="3725800"/>
                  <a:pt x="0" y="832274"/>
                </a:cubicBezTo>
                <a:cubicBezTo>
                  <a:pt x="0" y="617939"/>
                  <a:pt x="10860" y="406140"/>
                  <a:pt x="32059" y="197398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5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90F7C6A-40F7-4BC6-BE7A-48F38A3D90ED}"/>
              </a:ext>
            </a:extLst>
          </p:cNvPr>
          <p:cNvSpPr/>
          <p:nvPr userDrawn="1"/>
        </p:nvSpPr>
        <p:spPr>
          <a:xfrm flipH="1">
            <a:off x="2437328" y="6097236"/>
            <a:ext cx="7317337" cy="538986"/>
          </a:xfrm>
          <a:prstGeom prst="roundRect">
            <a:avLst>
              <a:gd name="adj" fmla="val 24514"/>
            </a:avLst>
          </a:prstGeom>
          <a:solidFill>
            <a:schemeClr val="bg1"/>
          </a:solidFill>
          <a:ln w="12700">
            <a:noFill/>
          </a:ln>
          <a:effectLst>
            <a:outerShdw blurRad="381000" dist="5842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1FC983F-86C6-462A-B27C-D7731FF77DFA}"/>
              </a:ext>
            </a:extLst>
          </p:cNvPr>
          <p:cNvSpPr/>
          <p:nvPr userDrawn="1"/>
        </p:nvSpPr>
        <p:spPr>
          <a:xfrm>
            <a:off x="807494" y="457199"/>
            <a:ext cx="10597106" cy="5943602"/>
          </a:xfrm>
          <a:prstGeom prst="roundRect">
            <a:avLst>
              <a:gd name="adj" fmla="val 2070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981AD39C-2966-4FE2-B84F-9DEBF1EA9FEA}"/>
              </a:ext>
            </a:extLst>
          </p:cNvPr>
          <p:cNvSpPr/>
          <p:nvPr userDrawn="1"/>
        </p:nvSpPr>
        <p:spPr>
          <a:xfrm>
            <a:off x="11005348" y="217497"/>
            <a:ext cx="671504" cy="671504"/>
          </a:xfrm>
          <a:prstGeom prst="donut">
            <a:avLst>
              <a:gd name="adj" fmla="val 23581"/>
            </a:avLst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90" y="790218"/>
            <a:ext cx="4054219" cy="567808"/>
          </a:xfr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590FC-F22B-47B3-886C-5DAEFE72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360" y="1406510"/>
            <a:ext cx="2297271" cy="257998"/>
          </a:xfrm>
          <a:noFill/>
          <a:ln w="3175">
            <a:noFill/>
          </a:ln>
        </p:spPr>
        <p:txBody>
          <a:bodyPr anchor="ctr">
            <a:normAutofit/>
          </a:bodyPr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DB5D1-B01E-4FDA-8BC6-C5C300BE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20623" y="6400622"/>
            <a:ext cx="2150751" cy="204334"/>
          </a:xfrm>
        </p:spPr>
        <p:txBody>
          <a:bodyPr vert="horz" lIns="0" tIns="0" rIns="0" bIns="0" rtlCol="0" anchor="ctr" anchorCtr="0">
            <a:noAutofit/>
          </a:bodyPr>
          <a:lstStyle>
            <a:lvl1pPr algn="dist">
              <a:defRPr lang="en-US" altLang="ko-KR" sz="700" b="1" smtClean="0">
                <a:solidFill>
                  <a:schemeClr val="bg1">
                    <a:alpha val="64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/>
              <a:t>Designed By L@rgo. ADSTORE</a:t>
            </a:r>
            <a:endParaRPr lang="en-US" dirty="0"/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0906" y="2558779"/>
            <a:ext cx="9390178" cy="2394854"/>
          </a:xfr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4E40FC3-1A63-46C5-BC53-4A3A737E4FE0}"/>
              </a:ext>
            </a:extLst>
          </p:cNvPr>
          <p:cNvSpPr/>
          <p:nvPr userDrawn="1"/>
        </p:nvSpPr>
        <p:spPr>
          <a:xfrm>
            <a:off x="11123614" y="6091000"/>
            <a:ext cx="430450" cy="43045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3F230-59EE-4F67-8D31-ED36F802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836" y="6216371"/>
            <a:ext cx="576006" cy="204912"/>
          </a:xfrm>
        </p:spPr>
        <p:txBody>
          <a:bodyPr/>
          <a:lstStyle>
            <a:lvl1pPr algn="ctr">
              <a:lnSpc>
                <a:spcPct val="100000"/>
              </a:lnSpc>
              <a:defRPr sz="1100" b="1">
                <a:solidFill>
                  <a:srgbClr val="E7C49D"/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7" name="원형: 비어 있음 26">
            <a:extLst>
              <a:ext uri="{FF2B5EF4-FFF2-40B4-BE49-F238E27FC236}">
                <a16:creationId xmlns:a16="http://schemas.microsoft.com/office/drawing/2014/main" id="{258A55C4-7BC5-4882-8547-4CC20EE9B5BB}"/>
              </a:ext>
            </a:extLst>
          </p:cNvPr>
          <p:cNvSpPr/>
          <p:nvPr userDrawn="1"/>
        </p:nvSpPr>
        <p:spPr>
          <a:xfrm>
            <a:off x="921906" y="571656"/>
            <a:ext cx="259194" cy="259194"/>
          </a:xfrm>
          <a:prstGeom prst="donut">
            <a:avLst>
              <a:gd name="adj" fmla="val 42463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5196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48D200-C715-48DE-AC7F-AEA8F573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575"/>
            <a:ext cx="10515600" cy="91294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C4719-59B4-4517-A0F5-084A706E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1234"/>
            <a:ext cx="10515600" cy="479553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F6A8E-72BC-455B-9395-F3A619B08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90768" y="6445229"/>
            <a:ext cx="2810464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ko-KR" dirty="0"/>
              <a:t>Designed By </a:t>
            </a:r>
            <a:r>
              <a:rPr lang="en-US" altLang="ko-KR" dirty="0" err="1"/>
              <a:t>L@rgo</a:t>
            </a:r>
            <a:r>
              <a:rPr lang="en-US" altLang="ko-KR" dirty="0"/>
              <a:t>. ADSTORE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377ED-E8FE-4E13-94B2-B20AE690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6745" y="6561137"/>
            <a:ext cx="656700" cy="18736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5812C5A-9CF7-4A8D-A41D-9E74470054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2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3" r:id="rId4"/>
  </p:sldLayoutIdLst>
  <p:hf hdr="0" dt="0"/>
  <p:txStyles>
    <p:title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2800" b="1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1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800" b="0" kern="1200" spc="-60" baseline="0">
          <a:ln>
            <a:solidFill>
              <a:schemeClr val="accent1">
                <a:alpha val="0"/>
              </a:schemeClr>
            </a:solidFill>
          </a:ln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pos="189" userDrawn="1">
          <p15:clr>
            <a:srgbClr val="F26B43"/>
          </p15:clr>
        </p15:guide>
        <p15:guide id="6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7969A2EE-3617-42AB-A527-10FDC50671EB}"/>
              </a:ext>
            </a:extLst>
          </p:cNvPr>
          <p:cNvSpPr/>
          <p:nvPr/>
        </p:nvSpPr>
        <p:spPr>
          <a:xfrm>
            <a:off x="9369673" y="4150332"/>
            <a:ext cx="2476662" cy="2476662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0D324EA-DCF9-459E-B74E-C713B324DF85}"/>
              </a:ext>
            </a:extLst>
          </p:cNvPr>
          <p:cNvSpPr/>
          <p:nvPr/>
        </p:nvSpPr>
        <p:spPr>
          <a:xfrm>
            <a:off x="1007173" y="685154"/>
            <a:ext cx="763989" cy="76398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5BD324-EC58-474D-86E4-413CD5D892AB}"/>
              </a:ext>
            </a:extLst>
          </p:cNvPr>
          <p:cNvSpPr/>
          <p:nvPr/>
        </p:nvSpPr>
        <p:spPr>
          <a:xfrm>
            <a:off x="10297464" y="5082838"/>
            <a:ext cx="1281479" cy="128147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5BC5138-9B3B-4D19-A9EB-93566F248F48}"/>
              </a:ext>
            </a:extLst>
          </p:cNvPr>
          <p:cNvSpPr/>
          <p:nvPr/>
        </p:nvSpPr>
        <p:spPr>
          <a:xfrm>
            <a:off x="11526203" y="454209"/>
            <a:ext cx="365760" cy="365760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9C75254-AF5F-418D-86BA-F1C7CB15AF10}"/>
              </a:ext>
            </a:extLst>
          </p:cNvPr>
          <p:cNvSpPr/>
          <p:nvPr/>
        </p:nvSpPr>
        <p:spPr>
          <a:xfrm>
            <a:off x="485365" y="6215608"/>
            <a:ext cx="187693" cy="187693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9A5F3B1-6915-4C2C-B4C5-8DAF0902C4E7}"/>
              </a:ext>
            </a:extLst>
          </p:cNvPr>
          <p:cNvSpPr/>
          <p:nvPr/>
        </p:nvSpPr>
        <p:spPr>
          <a:xfrm>
            <a:off x="2859695" y="1449796"/>
            <a:ext cx="6531223" cy="1751257"/>
          </a:xfrm>
          <a:prstGeom prst="round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부제목 18">
            <a:extLst>
              <a:ext uri="{FF2B5EF4-FFF2-40B4-BE49-F238E27FC236}">
                <a16:creationId xmlns:a16="http://schemas.microsoft.com/office/drawing/2014/main" id="{123C3A2A-2508-4217-8539-C656C413C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7773" y="4643722"/>
            <a:ext cx="2476661" cy="1021247"/>
          </a:xfrm>
          <a:noFill/>
          <a:ln w="3175">
            <a:noFill/>
          </a:ln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2400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139700" dist="266700" dir="4620000" algn="tl" rotWithShape="0">
                    <a:prstClr val="black">
                      <a:alpha val="39000"/>
                    </a:prstClr>
                  </a:outerShdw>
                </a:effectLst>
                <a:latin typeface="+mj-lt"/>
                <a:ea typeface="+mn-ea"/>
              </a:rPr>
              <a:t>2012-12841</a:t>
            </a:r>
          </a:p>
          <a:p>
            <a:pPr algn="r">
              <a:lnSpc>
                <a:spcPct val="100000"/>
              </a:lnSpc>
            </a:pPr>
            <a:r>
              <a:rPr lang="ko-KR" altLang="en-US" sz="2400" b="1" dirty="0">
                <a:ln w="3175">
                  <a:noFill/>
                </a:ln>
                <a:solidFill>
                  <a:schemeClr val="bg1">
                    <a:lumMod val="95000"/>
                  </a:schemeClr>
                </a:solidFill>
                <a:effectLst>
                  <a:outerShdw blurRad="139700" dist="266700" dir="4620000" algn="tl" rotWithShape="0">
                    <a:prstClr val="black">
                      <a:alpha val="39000"/>
                    </a:prstClr>
                  </a:outerShdw>
                </a:effectLst>
                <a:latin typeface="+mj-lt"/>
                <a:ea typeface="+mn-ea"/>
              </a:rPr>
              <a:t>박성빈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3D62E8E-A22A-49D4-8B24-DB6C87640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814" y="1449143"/>
            <a:ext cx="6552468" cy="17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2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BA32D13-42B7-4E9C-A935-AA10789CAE37}"/>
              </a:ext>
            </a:extLst>
          </p:cNvPr>
          <p:cNvSpPr/>
          <p:nvPr/>
        </p:nvSpPr>
        <p:spPr>
          <a:xfrm>
            <a:off x="1663104" y="1283776"/>
            <a:ext cx="8757245" cy="4489062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E3200D-7074-49C3-8F59-32CC4431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600"/>
              <a:t>DESIGNED BY L@RGO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CA5E68-D4CB-49FD-A41C-025E130724C4}"/>
              </a:ext>
            </a:extLst>
          </p:cNvPr>
          <p:cNvSpPr/>
          <p:nvPr/>
        </p:nvSpPr>
        <p:spPr>
          <a:xfrm>
            <a:off x="11480537" y="451250"/>
            <a:ext cx="201875" cy="201875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FB861F6-3B67-4CE7-9573-81295BD92E2C}"/>
              </a:ext>
            </a:extLst>
          </p:cNvPr>
          <p:cNvSpPr/>
          <p:nvPr/>
        </p:nvSpPr>
        <p:spPr>
          <a:xfrm>
            <a:off x="428857" y="533279"/>
            <a:ext cx="758949" cy="758949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E97F69-8114-4519-9E8F-7A8AC7AAB38C}"/>
              </a:ext>
            </a:extLst>
          </p:cNvPr>
          <p:cNvSpPr/>
          <p:nvPr/>
        </p:nvSpPr>
        <p:spPr>
          <a:xfrm>
            <a:off x="876995" y="1034092"/>
            <a:ext cx="249684" cy="249684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11141787-750F-4398-ACB2-D15ACD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836" y="6206846"/>
            <a:ext cx="576006" cy="204912"/>
          </a:xfrm>
        </p:spPr>
        <p:txBody>
          <a:bodyPr/>
          <a:lstStyle/>
          <a:p>
            <a:fld id="{15812C5A-9CF7-4A8D-A41D-9E74470054A5}" type="slidenum">
              <a:rPr lang="ko-KR" altLang="en-US" sz="1200" b="0" smtClean="0"/>
              <a:pPr/>
              <a:t>10</a:t>
            </a:fld>
            <a:endParaRPr lang="ko-KR" altLang="en-US" sz="1200" b="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60292065-2638-4B3E-8972-56B1EFCF03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86606" y="2231573"/>
            <a:ext cx="9390178" cy="2394854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z="16600" dirty="0"/>
              <a:t>Q&amp;A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37682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부제목 18">
            <a:extLst>
              <a:ext uri="{FF2B5EF4-FFF2-40B4-BE49-F238E27FC236}">
                <a16:creationId xmlns:a16="http://schemas.microsoft.com/office/drawing/2014/main" id="{76275C3A-84F3-4AF2-8F9C-9E7238EA72F5}"/>
              </a:ext>
            </a:extLst>
          </p:cNvPr>
          <p:cNvSpPr txBox="1">
            <a:spLocks/>
          </p:cNvSpPr>
          <p:nvPr/>
        </p:nvSpPr>
        <p:spPr>
          <a:xfrm>
            <a:off x="9227762" y="6057564"/>
            <a:ext cx="1500733" cy="23853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en-US" altLang="en-US" sz="700" dirty="0">
                <a:ln w="3175">
                  <a:noFill/>
                </a:ln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ADSTOREPOST.COM</a:t>
            </a:r>
          </a:p>
        </p:txBody>
      </p:sp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457" y="3105291"/>
            <a:ext cx="1782433" cy="563906"/>
          </a:xfrm>
          <a:noFill/>
          <a:ln w="3175">
            <a:noFill/>
          </a:ln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b="1" dirty="0">
                <a:ln w="3175">
                  <a:noFill/>
                </a:ln>
                <a:effectLst>
                  <a:outerShdw blurRad="139700" dist="266700" dir="4620000" algn="tl" rotWithShape="0">
                    <a:prstClr val="black">
                      <a:alpha val="39000"/>
                    </a:prstClr>
                  </a:outerShdw>
                </a:effectLst>
                <a:latin typeface="+mj-lt"/>
                <a:ea typeface="+mn-ea"/>
              </a:rPr>
              <a:t>INDEX</a:t>
            </a:r>
            <a:endParaRPr lang="ko-KR" altLang="en-US" b="1" dirty="0">
              <a:ln w="3175">
                <a:noFill/>
              </a:ln>
              <a:effectLst>
                <a:outerShdw blurRad="139700" dist="266700" dir="4620000" algn="tl" rotWithShape="0">
                  <a:prstClr val="black">
                    <a:alpha val="39000"/>
                  </a:prstClr>
                </a:outerShdw>
              </a:effectLst>
              <a:latin typeface="+mj-lt"/>
              <a:ea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0382C8-5C7D-486C-97ED-BA2385CE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039085" y="3325948"/>
            <a:ext cx="2421874" cy="206104"/>
          </a:xfrm>
        </p:spPr>
        <p:txBody>
          <a:bodyPr/>
          <a:lstStyle/>
          <a:p>
            <a:r>
              <a:rPr lang="en-US" altLang="ko-KR" dirty="0">
                <a:solidFill>
                  <a:srgbClr val="383859"/>
                </a:solidFill>
              </a:rPr>
              <a:t>Designed By </a:t>
            </a:r>
            <a:r>
              <a:rPr lang="en-US" altLang="ko-KR" dirty="0" err="1">
                <a:solidFill>
                  <a:srgbClr val="383859"/>
                </a:solidFill>
              </a:rPr>
              <a:t>L@rgo</a:t>
            </a:r>
            <a:r>
              <a:rPr lang="en-US" altLang="ko-KR" dirty="0">
                <a:solidFill>
                  <a:srgbClr val="383859"/>
                </a:solidFill>
              </a:rPr>
              <a:t>. ADSTORE</a:t>
            </a:r>
            <a:endParaRPr lang="ko-KR" altLang="en-US" dirty="0">
              <a:solidFill>
                <a:srgbClr val="383859"/>
              </a:solidFill>
            </a:endParaRPr>
          </a:p>
        </p:txBody>
      </p:sp>
      <p:sp>
        <p:nvSpPr>
          <p:cNvPr id="51" name="제목 35">
            <a:extLst>
              <a:ext uri="{FF2B5EF4-FFF2-40B4-BE49-F238E27FC236}">
                <a16:creationId xmlns:a16="http://schemas.microsoft.com/office/drawing/2014/main" id="{664D166D-AA83-4161-8A00-C64E3E3E8523}"/>
              </a:ext>
            </a:extLst>
          </p:cNvPr>
          <p:cNvSpPr txBox="1">
            <a:spLocks/>
          </p:cNvSpPr>
          <p:nvPr/>
        </p:nvSpPr>
        <p:spPr>
          <a:xfrm>
            <a:off x="1227179" y="2894045"/>
            <a:ext cx="1543942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01.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A253D59-F93D-42BF-B183-C5D4B33A2012}"/>
              </a:ext>
            </a:extLst>
          </p:cNvPr>
          <p:cNvCxnSpPr>
            <a:cxnSpLocks/>
          </p:cNvCxnSpPr>
          <p:nvPr/>
        </p:nvCxnSpPr>
        <p:spPr>
          <a:xfrm>
            <a:off x="766903" y="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E55861-61CC-4D29-9CC0-B5CF460C8A02}"/>
              </a:ext>
            </a:extLst>
          </p:cNvPr>
          <p:cNvSpPr/>
          <p:nvPr/>
        </p:nvSpPr>
        <p:spPr>
          <a:xfrm>
            <a:off x="1323636" y="3742002"/>
            <a:ext cx="791534" cy="142887"/>
          </a:xfrm>
          <a:prstGeom prst="rect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254000">
            <a:noFill/>
          </a:ln>
          <a:effectLst>
            <a:outerShdw blurRad="381000" dist="127000" dir="2700000" algn="t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F56C65-4C04-4F91-9434-1D75FDF5278C}"/>
              </a:ext>
            </a:extLst>
          </p:cNvPr>
          <p:cNvSpPr/>
          <p:nvPr/>
        </p:nvSpPr>
        <p:spPr>
          <a:xfrm>
            <a:off x="10611020" y="1005644"/>
            <a:ext cx="206104" cy="4894336"/>
          </a:xfrm>
          <a:prstGeom prst="roundRect">
            <a:avLst>
              <a:gd name="adj" fmla="val 34062"/>
            </a:avLst>
          </a:prstGeom>
          <a:solidFill>
            <a:schemeClr val="bg1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65385CA-6146-47FC-909F-76080D68D25F}"/>
              </a:ext>
            </a:extLst>
          </p:cNvPr>
          <p:cNvSpPr/>
          <p:nvPr/>
        </p:nvSpPr>
        <p:spPr>
          <a:xfrm flipH="1">
            <a:off x="3391164" y="865723"/>
            <a:ext cx="7317337" cy="5126554"/>
          </a:xfrm>
          <a:prstGeom prst="roundRect">
            <a:avLst>
              <a:gd name="adj" fmla="val 1540"/>
            </a:avLst>
          </a:prstGeom>
          <a:solidFill>
            <a:schemeClr val="bg1"/>
          </a:solidFill>
          <a:ln w="12700">
            <a:noFill/>
          </a:ln>
          <a:effectLst>
            <a:outerShdw blurRad="381000" dist="5842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4BCB58B-640A-4C99-B469-7A37EC666DF6}"/>
              </a:ext>
            </a:extLst>
          </p:cNvPr>
          <p:cNvSpPr/>
          <p:nvPr/>
        </p:nvSpPr>
        <p:spPr>
          <a:xfrm>
            <a:off x="4205154" y="1005644"/>
            <a:ext cx="230951" cy="230951"/>
          </a:xfrm>
          <a:prstGeom prst="ellipse">
            <a:avLst/>
          </a:prstGeom>
          <a:solidFill>
            <a:srgbClr val="E7C49D"/>
          </a:soli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000" b="1" spc="-60" dirty="0">
                <a:ln w="3175">
                  <a:noFill/>
                </a:ln>
                <a:solidFill>
                  <a:srgbClr val="383859"/>
                </a:solidFill>
                <a:latin typeface="+mj-lt"/>
              </a:rPr>
              <a:t>A</a:t>
            </a:r>
            <a:endParaRPr lang="ko-KR" altLang="en-US" sz="1000" b="1" spc="-60" dirty="0">
              <a:ln w="3175">
                <a:noFill/>
              </a:ln>
              <a:solidFill>
                <a:srgbClr val="383859"/>
              </a:solidFill>
              <a:latin typeface="+mj-lt"/>
            </a:endParaRPr>
          </a:p>
        </p:txBody>
      </p:sp>
      <p:sp>
        <p:nvSpPr>
          <p:cNvPr id="94" name="부제목 18">
            <a:extLst>
              <a:ext uri="{FF2B5EF4-FFF2-40B4-BE49-F238E27FC236}">
                <a16:creationId xmlns:a16="http://schemas.microsoft.com/office/drawing/2014/main" id="{D741B9DF-34EF-453C-8ECD-FCDE8F698E8D}"/>
              </a:ext>
            </a:extLst>
          </p:cNvPr>
          <p:cNvSpPr txBox="1">
            <a:spLocks/>
          </p:cNvSpPr>
          <p:nvPr/>
        </p:nvSpPr>
        <p:spPr>
          <a:xfrm>
            <a:off x="4371542" y="1075079"/>
            <a:ext cx="2188649" cy="563906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400" b="1" dirty="0">
                <a:ln w="3175">
                  <a:noFill/>
                </a:ln>
                <a:solidFill>
                  <a:srgbClr val="383859"/>
                </a:solidFill>
                <a:latin typeface="+mj-lt"/>
                <a:ea typeface="+mn-ea"/>
              </a:rPr>
              <a:t>배경</a:t>
            </a:r>
            <a:endParaRPr lang="en-US" sz="2400" b="1" dirty="0">
              <a:ln w="3175">
                <a:noFill/>
              </a:ln>
              <a:solidFill>
                <a:srgbClr val="383859"/>
              </a:solidFill>
              <a:latin typeface="+mj-lt"/>
              <a:ea typeface="+mn-ea"/>
            </a:endParaRPr>
          </a:p>
        </p:txBody>
      </p:sp>
      <p:sp>
        <p:nvSpPr>
          <p:cNvPr id="101" name="부제목 18">
            <a:extLst>
              <a:ext uri="{FF2B5EF4-FFF2-40B4-BE49-F238E27FC236}">
                <a16:creationId xmlns:a16="http://schemas.microsoft.com/office/drawing/2014/main" id="{C8EC27B2-C4F1-44AE-9113-AAB86E5F9EEB}"/>
              </a:ext>
            </a:extLst>
          </p:cNvPr>
          <p:cNvSpPr txBox="1">
            <a:spLocks/>
          </p:cNvSpPr>
          <p:nvPr/>
        </p:nvSpPr>
        <p:spPr>
          <a:xfrm>
            <a:off x="4335743" y="2332827"/>
            <a:ext cx="2188649" cy="563906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400" b="1" dirty="0">
                <a:ln w="3175">
                  <a:noFill/>
                </a:ln>
                <a:solidFill>
                  <a:srgbClr val="383859"/>
                </a:solidFill>
                <a:latin typeface="+mj-lt"/>
                <a:ea typeface="+mn-ea"/>
              </a:rPr>
              <a:t>소개</a:t>
            </a:r>
            <a:endParaRPr lang="en-US" sz="2400" b="1" dirty="0">
              <a:ln w="3175">
                <a:noFill/>
              </a:ln>
              <a:solidFill>
                <a:srgbClr val="383859"/>
              </a:solidFill>
              <a:latin typeface="+mj-lt"/>
              <a:ea typeface="+mn-ea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F4480C4B-2AA9-42B0-BF75-04BAF6AA42AE}"/>
              </a:ext>
            </a:extLst>
          </p:cNvPr>
          <p:cNvSpPr/>
          <p:nvPr/>
        </p:nvSpPr>
        <p:spPr>
          <a:xfrm>
            <a:off x="4216917" y="3534604"/>
            <a:ext cx="254046" cy="254046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000" b="1" spc="-60" dirty="0">
                <a:ln w="3175">
                  <a:noFill/>
                </a:ln>
                <a:solidFill>
                  <a:srgbClr val="E7C49D"/>
                </a:solidFill>
                <a:latin typeface="+mj-lt"/>
              </a:rPr>
              <a:t>C</a:t>
            </a:r>
            <a:endParaRPr lang="ko-KR" altLang="en-US" sz="1000" b="1" spc="-60" dirty="0">
              <a:ln w="3175">
                <a:noFill/>
              </a:ln>
              <a:solidFill>
                <a:srgbClr val="E7C49D"/>
              </a:solidFill>
              <a:latin typeface="+mj-lt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BCBCFABE-7DBD-4268-A3E8-718052565857}"/>
              </a:ext>
            </a:extLst>
          </p:cNvPr>
          <p:cNvSpPr/>
          <p:nvPr/>
        </p:nvSpPr>
        <p:spPr>
          <a:xfrm>
            <a:off x="4218152" y="4662791"/>
            <a:ext cx="254046" cy="254046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000" b="1" spc="-60" dirty="0">
                <a:ln w="3175">
                  <a:noFill/>
                </a:ln>
                <a:solidFill>
                  <a:srgbClr val="E7C49D"/>
                </a:solidFill>
                <a:latin typeface="+mj-lt"/>
              </a:rPr>
              <a:t>D</a:t>
            </a:r>
            <a:endParaRPr lang="ko-KR" altLang="en-US" sz="1000" b="1" spc="-60" dirty="0">
              <a:ln w="3175">
                <a:noFill/>
              </a:ln>
              <a:solidFill>
                <a:srgbClr val="E7C49D"/>
              </a:solidFill>
              <a:latin typeface="+mj-lt"/>
            </a:endParaRPr>
          </a:p>
        </p:txBody>
      </p:sp>
      <p:sp>
        <p:nvSpPr>
          <p:cNvPr id="108" name="부제목 18">
            <a:extLst>
              <a:ext uri="{FF2B5EF4-FFF2-40B4-BE49-F238E27FC236}">
                <a16:creationId xmlns:a16="http://schemas.microsoft.com/office/drawing/2014/main" id="{7E72C9E0-C688-48AC-8DCA-EF708B5360AE}"/>
              </a:ext>
            </a:extLst>
          </p:cNvPr>
          <p:cNvSpPr txBox="1">
            <a:spLocks/>
          </p:cNvSpPr>
          <p:nvPr/>
        </p:nvSpPr>
        <p:spPr>
          <a:xfrm>
            <a:off x="4447868" y="4837212"/>
            <a:ext cx="2188649" cy="563906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400" b="1" dirty="0">
                <a:ln w="3175">
                  <a:noFill/>
                </a:ln>
                <a:solidFill>
                  <a:srgbClr val="383859"/>
                </a:solidFill>
                <a:latin typeface="+mj-lt"/>
                <a:ea typeface="+mn-ea"/>
              </a:rPr>
              <a:t>전망</a:t>
            </a:r>
            <a:endParaRPr lang="en-US" altLang="en-US" sz="2400" b="1" dirty="0">
              <a:ln w="3175">
                <a:noFill/>
              </a:ln>
              <a:solidFill>
                <a:srgbClr val="E7C49D"/>
              </a:solidFill>
              <a:latin typeface="+mj-lt"/>
              <a:ea typeface="+mn-ea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FAF9688B-9B8E-44EB-B374-540CCD9967E1}"/>
              </a:ext>
            </a:extLst>
          </p:cNvPr>
          <p:cNvSpPr/>
          <p:nvPr/>
        </p:nvSpPr>
        <p:spPr>
          <a:xfrm>
            <a:off x="4216917" y="2189431"/>
            <a:ext cx="230951" cy="230951"/>
          </a:xfrm>
          <a:prstGeom prst="ellipse">
            <a:avLst/>
          </a:prstGeom>
          <a:solidFill>
            <a:srgbClr val="E7C49D"/>
          </a:soli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000" b="1" spc="-60" dirty="0">
                <a:ln w="3175">
                  <a:noFill/>
                </a:ln>
                <a:solidFill>
                  <a:srgbClr val="383859"/>
                </a:solidFill>
                <a:latin typeface="+mj-lt"/>
              </a:rPr>
              <a:t>B</a:t>
            </a:r>
            <a:endParaRPr lang="ko-KR" altLang="en-US" sz="1000" b="1" spc="-60" dirty="0">
              <a:ln w="3175">
                <a:noFill/>
              </a:ln>
              <a:solidFill>
                <a:srgbClr val="383859"/>
              </a:solidFill>
              <a:latin typeface="+mj-lt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30EB478-11AE-4AAE-9152-C83888E06B16}"/>
              </a:ext>
            </a:extLst>
          </p:cNvPr>
          <p:cNvSpPr/>
          <p:nvPr/>
        </p:nvSpPr>
        <p:spPr>
          <a:xfrm>
            <a:off x="2809238" y="5119165"/>
            <a:ext cx="1124588" cy="1124586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92" name="원형: 비어 있음 91">
            <a:extLst>
              <a:ext uri="{FF2B5EF4-FFF2-40B4-BE49-F238E27FC236}">
                <a16:creationId xmlns:a16="http://schemas.microsoft.com/office/drawing/2014/main" id="{6C41A0CF-B997-476E-A0F9-5DB5809F87E9}"/>
              </a:ext>
            </a:extLst>
          </p:cNvPr>
          <p:cNvSpPr/>
          <p:nvPr/>
        </p:nvSpPr>
        <p:spPr>
          <a:xfrm>
            <a:off x="10175870" y="82215"/>
            <a:ext cx="1630313" cy="1630313"/>
          </a:xfrm>
          <a:prstGeom prst="donut">
            <a:avLst>
              <a:gd name="adj" fmla="val 1668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A68872FC-9B0D-43BB-A836-5986594809E9}"/>
              </a:ext>
            </a:extLst>
          </p:cNvPr>
          <p:cNvSpPr/>
          <p:nvPr/>
        </p:nvSpPr>
        <p:spPr>
          <a:xfrm>
            <a:off x="485365" y="6215608"/>
            <a:ext cx="187693" cy="187693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6F7463DE-5DA5-48EE-81A1-DECBB0A2C487}"/>
              </a:ext>
            </a:extLst>
          </p:cNvPr>
          <p:cNvSpPr/>
          <p:nvPr/>
        </p:nvSpPr>
        <p:spPr>
          <a:xfrm>
            <a:off x="10985501" y="5937012"/>
            <a:ext cx="706676" cy="70667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59" name="부제목 18">
            <a:extLst>
              <a:ext uri="{FF2B5EF4-FFF2-40B4-BE49-F238E27FC236}">
                <a16:creationId xmlns:a16="http://schemas.microsoft.com/office/drawing/2014/main" id="{2DBE077A-DE58-403A-8159-F004DC9EC90E}"/>
              </a:ext>
            </a:extLst>
          </p:cNvPr>
          <p:cNvSpPr txBox="1">
            <a:spLocks/>
          </p:cNvSpPr>
          <p:nvPr/>
        </p:nvSpPr>
        <p:spPr>
          <a:xfrm>
            <a:off x="4436105" y="3587351"/>
            <a:ext cx="2188649" cy="563906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400" b="1" dirty="0">
                <a:ln w="3175">
                  <a:noFill/>
                </a:ln>
                <a:solidFill>
                  <a:srgbClr val="383859"/>
                </a:solidFill>
                <a:latin typeface="+mj-lt"/>
                <a:ea typeface="+mn-ea"/>
              </a:rPr>
              <a:t>기술</a:t>
            </a:r>
            <a:endParaRPr lang="en-US" altLang="en-US" sz="2400" b="1" dirty="0">
              <a:ln w="3175">
                <a:noFill/>
              </a:ln>
              <a:solidFill>
                <a:srgbClr val="E7C49D"/>
              </a:solidFill>
              <a:latin typeface="+mj-lt"/>
              <a:ea typeface="+mn-ea"/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EB6BA37F-33C9-4A9C-B5AF-071E4F1E734F}"/>
              </a:ext>
            </a:extLst>
          </p:cNvPr>
          <p:cNvCxnSpPr>
            <a:cxnSpLocks/>
          </p:cNvCxnSpPr>
          <p:nvPr/>
        </p:nvCxnSpPr>
        <p:spPr>
          <a:xfrm>
            <a:off x="5235071" y="457200"/>
            <a:ext cx="5246703" cy="532572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타원 174">
            <a:extLst>
              <a:ext uri="{FF2B5EF4-FFF2-40B4-BE49-F238E27FC236}">
                <a16:creationId xmlns:a16="http://schemas.microsoft.com/office/drawing/2014/main" id="{BC053238-0C1C-4F1F-9059-5D5393F7A925}"/>
              </a:ext>
            </a:extLst>
          </p:cNvPr>
          <p:cNvSpPr/>
          <p:nvPr/>
        </p:nvSpPr>
        <p:spPr>
          <a:xfrm>
            <a:off x="939289" y="597866"/>
            <a:ext cx="287885" cy="2878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09EEEE09-7AC2-4D2D-9CFD-A165D45B1F70}"/>
              </a:ext>
            </a:extLst>
          </p:cNvPr>
          <p:cNvSpPr/>
          <p:nvPr/>
        </p:nvSpPr>
        <p:spPr>
          <a:xfrm>
            <a:off x="10388427" y="5671569"/>
            <a:ext cx="187693" cy="187693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0611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부제목 18">
            <a:extLst>
              <a:ext uri="{FF2B5EF4-FFF2-40B4-BE49-F238E27FC236}">
                <a16:creationId xmlns:a16="http://schemas.microsoft.com/office/drawing/2014/main" id="{76275C3A-84F3-4AF2-8F9C-9E7238EA72F5}"/>
              </a:ext>
            </a:extLst>
          </p:cNvPr>
          <p:cNvSpPr txBox="1">
            <a:spLocks/>
          </p:cNvSpPr>
          <p:nvPr/>
        </p:nvSpPr>
        <p:spPr>
          <a:xfrm>
            <a:off x="9227762" y="6057564"/>
            <a:ext cx="1500733" cy="23853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en-US" altLang="en-US" sz="700" dirty="0">
                <a:ln w="3175">
                  <a:noFill/>
                </a:ln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ADSTOREPOST.COM</a:t>
            </a:r>
          </a:p>
        </p:txBody>
      </p:sp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457" y="3105291"/>
            <a:ext cx="1782433" cy="563906"/>
          </a:xfrm>
          <a:noFill/>
          <a:ln w="3175">
            <a:noFill/>
          </a:ln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b="1" dirty="0">
                <a:ln w="3175">
                  <a:noFill/>
                </a:ln>
                <a:effectLst>
                  <a:outerShdw blurRad="139700" dist="266700" dir="4620000" algn="tl" rotWithShape="0">
                    <a:prstClr val="black">
                      <a:alpha val="39000"/>
                    </a:prstClr>
                  </a:outerShdw>
                </a:effectLst>
                <a:latin typeface="+mj-lt"/>
                <a:ea typeface="+mn-ea"/>
              </a:rPr>
              <a:t>배경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0382C8-5C7D-486C-97ED-BA2385CE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039085" y="3325948"/>
            <a:ext cx="2421874" cy="206104"/>
          </a:xfrm>
        </p:spPr>
        <p:txBody>
          <a:bodyPr/>
          <a:lstStyle/>
          <a:p>
            <a:r>
              <a:rPr lang="en-US" altLang="ko-KR" dirty="0">
                <a:solidFill>
                  <a:srgbClr val="383859"/>
                </a:solidFill>
              </a:rPr>
              <a:t>Designed By </a:t>
            </a:r>
            <a:r>
              <a:rPr lang="en-US" altLang="ko-KR" dirty="0" err="1">
                <a:solidFill>
                  <a:srgbClr val="383859"/>
                </a:solidFill>
              </a:rPr>
              <a:t>L@rgo</a:t>
            </a:r>
            <a:r>
              <a:rPr lang="en-US" altLang="ko-KR" dirty="0">
                <a:solidFill>
                  <a:srgbClr val="383859"/>
                </a:solidFill>
              </a:rPr>
              <a:t>. ADSTORE</a:t>
            </a:r>
            <a:endParaRPr lang="ko-KR" altLang="en-US" dirty="0">
              <a:solidFill>
                <a:srgbClr val="383859"/>
              </a:solidFill>
            </a:endParaRPr>
          </a:p>
        </p:txBody>
      </p:sp>
      <p:sp>
        <p:nvSpPr>
          <p:cNvPr id="51" name="제목 35">
            <a:extLst>
              <a:ext uri="{FF2B5EF4-FFF2-40B4-BE49-F238E27FC236}">
                <a16:creationId xmlns:a16="http://schemas.microsoft.com/office/drawing/2014/main" id="{664D166D-AA83-4161-8A00-C64E3E3E8523}"/>
              </a:ext>
            </a:extLst>
          </p:cNvPr>
          <p:cNvSpPr txBox="1">
            <a:spLocks/>
          </p:cNvSpPr>
          <p:nvPr/>
        </p:nvSpPr>
        <p:spPr>
          <a:xfrm>
            <a:off x="1227179" y="2894045"/>
            <a:ext cx="1543942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01.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A253D59-F93D-42BF-B183-C5D4B33A2012}"/>
              </a:ext>
            </a:extLst>
          </p:cNvPr>
          <p:cNvCxnSpPr>
            <a:cxnSpLocks/>
          </p:cNvCxnSpPr>
          <p:nvPr/>
        </p:nvCxnSpPr>
        <p:spPr>
          <a:xfrm>
            <a:off x="766903" y="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E55861-61CC-4D29-9CC0-B5CF460C8A02}"/>
              </a:ext>
            </a:extLst>
          </p:cNvPr>
          <p:cNvSpPr/>
          <p:nvPr/>
        </p:nvSpPr>
        <p:spPr>
          <a:xfrm>
            <a:off x="1323636" y="3742002"/>
            <a:ext cx="791534" cy="142887"/>
          </a:xfrm>
          <a:prstGeom prst="rect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254000">
            <a:noFill/>
          </a:ln>
          <a:effectLst>
            <a:outerShdw blurRad="381000" dist="127000" dir="2700000" algn="t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F56C65-4C04-4F91-9434-1D75FDF5278C}"/>
              </a:ext>
            </a:extLst>
          </p:cNvPr>
          <p:cNvSpPr/>
          <p:nvPr/>
        </p:nvSpPr>
        <p:spPr>
          <a:xfrm>
            <a:off x="10611020" y="1005644"/>
            <a:ext cx="206104" cy="4894336"/>
          </a:xfrm>
          <a:prstGeom prst="roundRect">
            <a:avLst>
              <a:gd name="adj" fmla="val 34062"/>
            </a:avLst>
          </a:prstGeom>
          <a:solidFill>
            <a:schemeClr val="bg1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65385CA-6146-47FC-909F-76080D68D25F}"/>
              </a:ext>
            </a:extLst>
          </p:cNvPr>
          <p:cNvSpPr/>
          <p:nvPr/>
        </p:nvSpPr>
        <p:spPr>
          <a:xfrm flipH="1">
            <a:off x="3391164" y="865723"/>
            <a:ext cx="7317337" cy="5126554"/>
          </a:xfrm>
          <a:prstGeom prst="roundRect">
            <a:avLst>
              <a:gd name="adj" fmla="val 1540"/>
            </a:avLst>
          </a:prstGeom>
          <a:solidFill>
            <a:schemeClr val="bg1"/>
          </a:solidFill>
          <a:ln w="12700">
            <a:noFill/>
          </a:ln>
          <a:effectLst>
            <a:outerShdw blurRad="381000" dist="5842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30EB478-11AE-4AAE-9152-C83888E06B16}"/>
              </a:ext>
            </a:extLst>
          </p:cNvPr>
          <p:cNvSpPr/>
          <p:nvPr/>
        </p:nvSpPr>
        <p:spPr>
          <a:xfrm>
            <a:off x="2809238" y="5119165"/>
            <a:ext cx="1124588" cy="1124586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92" name="원형: 비어 있음 91">
            <a:extLst>
              <a:ext uri="{FF2B5EF4-FFF2-40B4-BE49-F238E27FC236}">
                <a16:creationId xmlns:a16="http://schemas.microsoft.com/office/drawing/2014/main" id="{6C41A0CF-B997-476E-A0F9-5DB5809F87E9}"/>
              </a:ext>
            </a:extLst>
          </p:cNvPr>
          <p:cNvSpPr/>
          <p:nvPr/>
        </p:nvSpPr>
        <p:spPr>
          <a:xfrm>
            <a:off x="10175870" y="82215"/>
            <a:ext cx="1630313" cy="1630313"/>
          </a:xfrm>
          <a:prstGeom prst="donut">
            <a:avLst>
              <a:gd name="adj" fmla="val 1668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A68872FC-9B0D-43BB-A836-5986594809E9}"/>
              </a:ext>
            </a:extLst>
          </p:cNvPr>
          <p:cNvSpPr/>
          <p:nvPr/>
        </p:nvSpPr>
        <p:spPr>
          <a:xfrm>
            <a:off x="485365" y="6215608"/>
            <a:ext cx="187693" cy="187693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6F7463DE-5DA5-48EE-81A1-DECBB0A2C487}"/>
              </a:ext>
            </a:extLst>
          </p:cNvPr>
          <p:cNvSpPr/>
          <p:nvPr/>
        </p:nvSpPr>
        <p:spPr>
          <a:xfrm>
            <a:off x="10985501" y="5937012"/>
            <a:ext cx="706676" cy="70667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EB6BA37F-33C9-4A9C-B5AF-071E4F1E734F}"/>
              </a:ext>
            </a:extLst>
          </p:cNvPr>
          <p:cNvCxnSpPr>
            <a:cxnSpLocks/>
          </p:cNvCxnSpPr>
          <p:nvPr/>
        </p:nvCxnSpPr>
        <p:spPr>
          <a:xfrm>
            <a:off x="5235071" y="457200"/>
            <a:ext cx="5246703" cy="532572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타원 174">
            <a:extLst>
              <a:ext uri="{FF2B5EF4-FFF2-40B4-BE49-F238E27FC236}">
                <a16:creationId xmlns:a16="http://schemas.microsoft.com/office/drawing/2014/main" id="{BC053238-0C1C-4F1F-9059-5D5393F7A925}"/>
              </a:ext>
            </a:extLst>
          </p:cNvPr>
          <p:cNvSpPr/>
          <p:nvPr/>
        </p:nvSpPr>
        <p:spPr>
          <a:xfrm>
            <a:off x="939289" y="597866"/>
            <a:ext cx="287885" cy="2878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09EEEE09-7AC2-4D2D-9CFD-A165D45B1F70}"/>
              </a:ext>
            </a:extLst>
          </p:cNvPr>
          <p:cNvSpPr/>
          <p:nvPr/>
        </p:nvSpPr>
        <p:spPr>
          <a:xfrm>
            <a:off x="10388427" y="5671569"/>
            <a:ext cx="187693" cy="187693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A56319-3E06-4A88-B2FF-96CC2283D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121" y="764587"/>
            <a:ext cx="3253098" cy="517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4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부제목 18">
            <a:extLst>
              <a:ext uri="{FF2B5EF4-FFF2-40B4-BE49-F238E27FC236}">
                <a16:creationId xmlns:a16="http://schemas.microsoft.com/office/drawing/2014/main" id="{76275C3A-84F3-4AF2-8F9C-9E7238EA72F5}"/>
              </a:ext>
            </a:extLst>
          </p:cNvPr>
          <p:cNvSpPr txBox="1">
            <a:spLocks/>
          </p:cNvSpPr>
          <p:nvPr/>
        </p:nvSpPr>
        <p:spPr>
          <a:xfrm>
            <a:off x="9227762" y="6057564"/>
            <a:ext cx="1500733" cy="23853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en-US" altLang="en-US" sz="700" dirty="0">
                <a:ln w="3175">
                  <a:noFill/>
                </a:ln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ADSTOREPOST.COM</a:t>
            </a:r>
          </a:p>
        </p:txBody>
      </p:sp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457" y="3105291"/>
            <a:ext cx="1782433" cy="563906"/>
          </a:xfrm>
          <a:noFill/>
          <a:ln w="3175">
            <a:noFill/>
          </a:ln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b="1" dirty="0">
                <a:ln w="3175">
                  <a:noFill/>
                </a:ln>
                <a:effectLst>
                  <a:outerShdw blurRad="139700" dist="266700" dir="4620000" algn="tl" rotWithShape="0">
                    <a:prstClr val="black">
                      <a:alpha val="39000"/>
                    </a:prstClr>
                  </a:outerShdw>
                </a:effectLst>
                <a:latin typeface="+mj-lt"/>
                <a:ea typeface="+mn-ea"/>
              </a:rPr>
              <a:t>소개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0382C8-5C7D-486C-97ED-BA2385CE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039085" y="3325948"/>
            <a:ext cx="2421874" cy="206104"/>
          </a:xfrm>
        </p:spPr>
        <p:txBody>
          <a:bodyPr/>
          <a:lstStyle/>
          <a:p>
            <a:r>
              <a:rPr lang="en-US" altLang="ko-KR" dirty="0">
                <a:solidFill>
                  <a:srgbClr val="383859"/>
                </a:solidFill>
              </a:rPr>
              <a:t>Designed By </a:t>
            </a:r>
            <a:r>
              <a:rPr lang="en-US" altLang="ko-KR" dirty="0" err="1">
                <a:solidFill>
                  <a:srgbClr val="383859"/>
                </a:solidFill>
              </a:rPr>
              <a:t>L@rgo</a:t>
            </a:r>
            <a:r>
              <a:rPr lang="en-US" altLang="ko-KR" dirty="0">
                <a:solidFill>
                  <a:srgbClr val="383859"/>
                </a:solidFill>
              </a:rPr>
              <a:t>. ADSTORE</a:t>
            </a:r>
            <a:endParaRPr lang="ko-KR" altLang="en-US" dirty="0">
              <a:solidFill>
                <a:srgbClr val="383859"/>
              </a:solidFill>
            </a:endParaRPr>
          </a:p>
        </p:txBody>
      </p:sp>
      <p:sp>
        <p:nvSpPr>
          <p:cNvPr id="51" name="제목 35">
            <a:extLst>
              <a:ext uri="{FF2B5EF4-FFF2-40B4-BE49-F238E27FC236}">
                <a16:creationId xmlns:a16="http://schemas.microsoft.com/office/drawing/2014/main" id="{664D166D-AA83-4161-8A00-C64E3E3E8523}"/>
              </a:ext>
            </a:extLst>
          </p:cNvPr>
          <p:cNvSpPr txBox="1">
            <a:spLocks/>
          </p:cNvSpPr>
          <p:nvPr/>
        </p:nvSpPr>
        <p:spPr>
          <a:xfrm>
            <a:off x="1227179" y="2894045"/>
            <a:ext cx="1543942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02.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A253D59-F93D-42BF-B183-C5D4B33A2012}"/>
              </a:ext>
            </a:extLst>
          </p:cNvPr>
          <p:cNvCxnSpPr>
            <a:cxnSpLocks/>
          </p:cNvCxnSpPr>
          <p:nvPr/>
        </p:nvCxnSpPr>
        <p:spPr>
          <a:xfrm>
            <a:off x="766903" y="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E55861-61CC-4D29-9CC0-B5CF460C8A02}"/>
              </a:ext>
            </a:extLst>
          </p:cNvPr>
          <p:cNvSpPr/>
          <p:nvPr/>
        </p:nvSpPr>
        <p:spPr>
          <a:xfrm>
            <a:off x="1323636" y="3742002"/>
            <a:ext cx="791534" cy="142887"/>
          </a:xfrm>
          <a:prstGeom prst="rect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254000">
            <a:noFill/>
          </a:ln>
          <a:effectLst>
            <a:outerShdw blurRad="381000" dist="127000" dir="2700000" algn="t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F56C65-4C04-4F91-9434-1D75FDF5278C}"/>
              </a:ext>
            </a:extLst>
          </p:cNvPr>
          <p:cNvSpPr/>
          <p:nvPr/>
        </p:nvSpPr>
        <p:spPr>
          <a:xfrm>
            <a:off x="10611020" y="1005644"/>
            <a:ext cx="206104" cy="4894336"/>
          </a:xfrm>
          <a:prstGeom prst="roundRect">
            <a:avLst>
              <a:gd name="adj" fmla="val 34062"/>
            </a:avLst>
          </a:prstGeom>
          <a:solidFill>
            <a:schemeClr val="bg1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65385CA-6146-47FC-909F-76080D68D25F}"/>
              </a:ext>
            </a:extLst>
          </p:cNvPr>
          <p:cNvSpPr/>
          <p:nvPr/>
        </p:nvSpPr>
        <p:spPr>
          <a:xfrm flipH="1">
            <a:off x="3867144" y="1241658"/>
            <a:ext cx="6373165" cy="4465063"/>
          </a:xfrm>
          <a:prstGeom prst="roundRect">
            <a:avLst>
              <a:gd name="adj" fmla="val 1540"/>
            </a:avLst>
          </a:prstGeom>
          <a:solidFill>
            <a:schemeClr val="bg1"/>
          </a:solidFill>
          <a:ln w="12700">
            <a:noFill/>
          </a:ln>
          <a:effectLst>
            <a:outerShdw blurRad="381000" dist="5842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t" latinLnBrk="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186B8C"/>
                </a:solidFill>
                <a:latin typeface="NanumBarunGothicBold"/>
              </a:rPr>
              <a:t>2019</a:t>
            </a:r>
            <a:endParaRPr lang="en-US" altLang="ko-KR" sz="1600" dirty="0">
              <a:solidFill>
                <a:srgbClr val="186B8C"/>
              </a:solidFill>
              <a:latin typeface="NanumBarunGothicBold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 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01. JP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모건 헬스케어 컨퍼런스 참석</a:t>
            </a:r>
          </a:p>
          <a:p>
            <a:pPr fontAlgn="t" latinLnBrk="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186B8C"/>
                </a:solidFill>
                <a:latin typeface="NanumBarunGothicBold"/>
              </a:rPr>
              <a:t>2018</a:t>
            </a:r>
            <a:endParaRPr lang="en-US" altLang="ko-KR" sz="1600" dirty="0">
              <a:solidFill>
                <a:srgbClr val="186B8C"/>
              </a:solidFill>
              <a:latin typeface="NanumBarunGothicBold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05. 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시리즈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B 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투자유치 </a:t>
            </a:r>
            <a:b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</a:b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(120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억원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600" dirty="0" err="1">
                <a:solidFill>
                  <a:srgbClr val="232323"/>
                </a:solidFill>
                <a:latin typeface="Arial" panose="020B0604020202020204" pitchFamily="34" charset="0"/>
              </a:rPr>
              <a:t>스마일게이트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∙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KDB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산업은행 등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)</a:t>
            </a:r>
          </a:p>
          <a:p>
            <a:pPr fontAlgn="t" latinLnBrk="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186B8C"/>
                </a:solidFill>
                <a:latin typeface="NanumBarunGothicBold"/>
              </a:rPr>
              <a:t>2017</a:t>
            </a:r>
            <a:endParaRPr lang="en-US" altLang="ko-KR" sz="1600" dirty="0">
              <a:solidFill>
                <a:srgbClr val="186B8C"/>
              </a:solidFill>
              <a:latin typeface="NanumBarunGothicBold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06. </a:t>
            </a:r>
            <a:r>
              <a:rPr lang="ko-KR" altLang="en-US" sz="1600" dirty="0" err="1">
                <a:solidFill>
                  <a:srgbClr val="232323"/>
                </a:solidFill>
                <a:latin typeface="Arial" panose="020B0604020202020204" pitchFamily="34" charset="0"/>
              </a:rPr>
              <a:t>식약처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SW GMP 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인증 </a:t>
            </a:r>
            <a:b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</a:b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(KTC-CAB-179288)</a:t>
            </a:r>
          </a:p>
          <a:p>
            <a:pPr fontAlgn="t" latinLnBrk="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186B8C"/>
                </a:solidFill>
                <a:latin typeface="NanumBarunGothicBold"/>
              </a:rPr>
              <a:t>2016</a:t>
            </a:r>
            <a:endParaRPr lang="en-US" altLang="ko-KR" sz="1600" dirty="0">
              <a:solidFill>
                <a:srgbClr val="186B8C"/>
              </a:solidFill>
              <a:latin typeface="NanumBarunGothicBold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06. 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시리즈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A 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투자유치 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(60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억원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, Altos Ventures 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등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)</a:t>
            </a:r>
          </a:p>
          <a:p>
            <a:pPr fontAlgn="t" latinLnBrk="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186B8C"/>
                </a:solidFill>
                <a:latin typeface="NanumBarunGothicBold"/>
              </a:rPr>
              <a:t>2015</a:t>
            </a:r>
            <a:endParaRPr lang="en-US" altLang="ko-KR" sz="1600" dirty="0">
              <a:solidFill>
                <a:srgbClr val="186B8C"/>
              </a:solidFill>
              <a:latin typeface="NanumBarunGothicBold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02. PMAP (</a:t>
            </a:r>
            <a:r>
              <a:rPr lang="ko-KR" altLang="en-US" sz="1600" dirty="0" err="1">
                <a:solidFill>
                  <a:srgbClr val="232323"/>
                </a:solidFill>
                <a:latin typeface="Arial" panose="020B0604020202020204" pitchFamily="34" charset="0"/>
              </a:rPr>
              <a:t>개인유전체맵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) 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자동생성 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Beta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버전 완성</a:t>
            </a:r>
            <a:endParaRPr lang="en-US" altLang="ko-KR" sz="1600" dirty="0">
              <a:solidFill>
                <a:srgbClr val="232323"/>
              </a:solidFill>
              <a:latin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186B8C"/>
                </a:solidFill>
                <a:latin typeface="NanumBarunGothicBold"/>
              </a:rPr>
              <a:t>2009</a:t>
            </a:r>
            <a:endParaRPr lang="en-US" altLang="ko-KR" sz="1600" dirty="0">
              <a:solidFill>
                <a:srgbClr val="186B8C"/>
              </a:solidFill>
              <a:latin typeface="NanumBarunGothicBold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12. 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기술보증기금 벤처 인증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10. 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상호 및 대표이사 변경 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: (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주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)</a:t>
            </a:r>
            <a:r>
              <a:rPr lang="ko-KR" altLang="en-US" sz="1600" dirty="0" err="1">
                <a:solidFill>
                  <a:srgbClr val="232323"/>
                </a:solidFill>
                <a:latin typeface="Arial" panose="020B0604020202020204" pitchFamily="34" charset="0"/>
              </a:rPr>
              <a:t>신테카바이오</a:t>
            </a:r>
            <a:endParaRPr lang="ko-KR" altLang="en-US" sz="1600" dirty="0">
              <a:solidFill>
                <a:srgbClr val="232323"/>
              </a:solidFill>
              <a:latin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08. (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주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)</a:t>
            </a:r>
            <a:r>
              <a:rPr lang="ko-KR" altLang="en-US" sz="1600" dirty="0" err="1">
                <a:solidFill>
                  <a:srgbClr val="232323"/>
                </a:solidFill>
                <a:latin typeface="Arial" panose="020B0604020202020204" pitchFamily="34" charset="0"/>
              </a:rPr>
              <a:t>유바이오리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 설립</a:t>
            </a:r>
          </a:p>
          <a:p>
            <a:pPr latinLnBrk="0">
              <a:buFont typeface="Arial" panose="020B0604020202020204" pitchFamily="34" charset="0"/>
              <a:buChar char="•"/>
            </a:pPr>
            <a:endParaRPr lang="ko-KR" altLang="en-US" sz="1600" dirty="0">
              <a:solidFill>
                <a:srgbClr val="232323"/>
              </a:solidFill>
              <a:latin typeface="Arial" panose="020B0604020202020204" pitchFamily="34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30EB478-11AE-4AAE-9152-C83888E06B16}"/>
              </a:ext>
            </a:extLst>
          </p:cNvPr>
          <p:cNvSpPr/>
          <p:nvPr/>
        </p:nvSpPr>
        <p:spPr>
          <a:xfrm>
            <a:off x="2809238" y="5119165"/>
            <a:ext cx="1124588" cy="1124586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92" name="원형: 비어 있음 91">
            <a:extLst>
              <a:ext uri="{FF2B5EF4-FFF2-40B4-BE49-F238E27FC236}">
                <a16:creationId xmlns:a16="http://schemas.microsoft.com/office/drawing/2014/main" id="{6C41A0CF-B997-476E-A0F9-5DB5809F87E9}"/>
              </a:ext>
            </a:extLst>
          </p:cNvPr>
          <p:cNvSpPr/>
          <p:nvPr/>
        </p:nvSpPr>
        <p:spPr>
          <a:xfrm>
            <a:off x="10175870" y="82215"/>
            <a:ext cx="1630313" cy="1630313"/>
          </a:xfrm>
          <a:prstGeom prst="donut">
            <a:avLst>
              <a:gd name="adj" fmla="val 1668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A68872FC-9B0D-43BB-A836-5986594809E9}"/>
              </a:ext>
            </a:extLst>
          </p:cNvPr>
          <p:cNvSpPr/>
          <p:nvPr/>
        </p:nvSpPr>
        <p:spPr>
          <a:xfrm>
            <a:off x="485365" y="6215608"/>
            <a:ext cx="187693" cy="187693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6F7463DE-5DA5-48EE-81A1-DECBB0A2C487}"/>
              </a:ext>
            </a:extLst>
          </p:cNvPr>
          <p:cNvSpPr/>
          <p:nvPr/>
        </p:nvSpPr>
        <p:spPr>
          <a:xfrm>
            <a:off x="10985501" y="5937012"/>
            <a:ext cx="706676" cy="70667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EB6BA37F-33C9-4A9C-B5AF-071E4F1E734F}"/>
              </a:ext>
            </a:extLst>
          </p:cNvPr>
          <p:cNvCxnSpPr>
            <a:cxnSpLocks/>
          </p:cNvCxnSpPr>
          <p:nvPr/>
        </p:nvCxnSpPr>
        <p:spPr>
          <a:xfrm>
            <a:off x="5235071" y="457200"/>
            <a:ext cx="5246703" cy="532572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타원 174">
            <a:extLst>
              <a:ext uri="{FF2B5EF4-FFF2-40B4-BE49-F238E27FC236}">
                <a16:creationId xmlns:a16="http://schemas.microsoft.com/office/drawing/2014/main" id="{BC053238-0C1C-4F1F-9059-5D5393F7A925}"/>
              </a:ext>
            </a:extLst>
          </p:cNvPr>
          <p:cNvSpPr/>
          <p:nvPr/>
        </p:nvSpPr>
        <p:spPr>
          <a:xfrm>
            <a:off x="939289" y="597866"/>
            <a:ext cx="287885" cy="2878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09EEEE09-7AC2-4D2D-9CFD-A165D45B1F70}"/>
              </a:ext>
            </a:extLst>
          </p:cNvPr>
          <p:cNvSpPr/>
          <p:nvPr/>
        </p:nvSpPr>
        <p:spPr>
          <a:xfrm>
            <a:off x="10388427" y="5671569"/>
            <a:ext cx="187693" cy="187693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1283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부제목 18">
            <a:extLst>
              <a:ext uri="{FF2B5EF4-FFF2-40B4-BE49-F238E27FC236}">
                <a16:creationId xmlns:a16="http://schemas.microsoft.com/office/drawing/2014/main" id="{76275C3A-84F3-4AF2-8F9C-9E7238EA72F5}"/>
              </a:ext>
            </a:extLst>
          </p:cNvPr>
          <p:cNvSpPr txBox="1">
            <a:spLocks/>
          </p:cNvSpPr>
          <p:nvPr/>
        </p:nvSpPr>
        <p:spPr>
          <a:xfrm>
            <a:off x="9227762" y="6057564"/>
            <a:ext cx="1500733" cy="23853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en-US" altLang="en-US" sz="700" dirty="0">
                <a:ln w="3175">
                  <a:noFill/>
                </a:ln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ADSTOREPOST.COM</a:t>
            </a:r>
          </a:p>
        </p:txBody>
      </p:sp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457" y="3105291"/>
            <a:ext cx="1782433" cy="563906"/>
          </a:xfrm>
          <a:noFill/>
          <a:ln w="3175">
            <a:noFill/>
          </a:ln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b="1" dirty="0">
                <a:ln w="3175">
                  <a:noFill/>
                </a:ln>
                <a:effectLst>
                  <a:outerShdw blurRad="139700" dist="266700" dir="4620000" algn="tl" rotWithShape="0">
                    <a:prstClr val="black">
                      <a:alpha val="39000"/>
                    </a:prstClr>
                  </a:outerShdw>
                </a:effectLst>
                <a:latin typeface="+mj-lt"/>
                <a:ea typeface="+mn-ea"/>
              </a:rPr>
              <a:t>소개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0382C8-5C7D-486C-97ED-BA2385CE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039085" y="3325948"/>
            <a:ext cx="2421874" cy="206104"/>
          </a:xfrm>
        </p:spPr>
        <p:txBody>
          <a:bodyPr/>
          <a:lstStyle/>
          <a:p>
            <a:r>
              <a:rPr lang="en-US" altLang="ko-KR" dirty="0">
                <a:solidFill>
                  <a:srgbClr val="383859"/>
                </a:solidFill>
              </a:rPr>
              <a:t>Designed By </a:t>
            </a:r>
            <a:r>
              <a:rPr lang="en-US" altLang="ko-KR" dirty="0" err="1">
                <a:solidFill>
                  <a:srgbClr val="383859"/>
                </a:solidFill>
              </a:rPr>
              <a:t>L@rgo</a:t>
            </a:r>
            <a:r>
              <a:rPr lang="en-US" altLang="ko-KR" dirty="0">
                <a:solidFill>
                  <a:srgbClr val="383859"/>
                </a:solidFill>
              </a:rPr>
              <a:t>. ADSTORE</a:t>
            </a:r>
            <a:endParaRPr lang="ko-KR" altLang="en-US" dirty="0">
              <a:solidFill>
                <a:srgbClr val="383859"/>
              </a:solidFill>
            </a:endParaRPr>
          </a:p>
        </p:txBody>
      </p:sp>
      <p:sp>
        <p:nvSpPr>
          <p:cNvPr id="51" name="제목 35">
            <a:extLst>
              <a:ext uri="{FF2B5EF4-FFF2-40B4-BE49-F238E27FC236}">
                <a16:creationId xmlns:a16="http://schemas.microsoft.com/office/drawing/2014/main" id="{664D166D-AA83-4161-8A00-C64E3E3E8523}"/>
              </a:ext>
            </a:extLst>
          </p:cNvPr>
          <p:cNvSpPr txBox="1">
            <a:spLocks/>
          </p:cNvSpPr>
          <p:nvPr/>
        </p:nvSpPr>
        <p:spPr>
          <a:xfrm>
            <a:off x="1227179" y="2894045"/>
            <a:ext cx="1543942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02.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A253D59-F93D-42BF-B183-C5D4B33A2012}"/>
              </a:ext>
            </a:extLst>
          </p:cNvPr>
          <p:cNvCxnSpPr>
            <a:cxnSpLocks/>
          </p:cNvCxnSpPr>
          <p:nvPr/>
        </p:nvCxnSpPr>
        <p:spPr>
          <a:xfrm>
            <a:off x="766903" y="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E55861-61CC-4D29-9CC0-B5CF460C8A02}"/>
              </a:ext>
            </a:extLst>
          </p:cNvPr>
          <p:cNvSpPr/>
          <p:nvPr/>
        </p:nvSpPr>
        <p:spPr>
          <a:xfrm>
            <a:off x="1323636" y="3742002"/>
            <a:ext cx="791534" cy="142887"/>
          </a:xfrm>
          <a:prstGeom prst="rect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254000">
            <a:noFill/>
          </a:ln>
          <a:effectLst>
            <a:outerShdw blurRad="381000" dist="127000" dir="2700000" algn="t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F56C65-4C04-4F91-9434-1D75FDF5278C}"/>
              </a:ext>
            </a:extLst>
          </p:cNvPr>
          <p:cNvSpPr/>
          <p:nvPr/>
        </p:nvSpPr>
        <p:spPr>
          <a:xfrm>
            <a:off x="10611020" y="1005644"/>
            <a:ext cx="206104" cy="4894336"/>
          </a:xfrm>
          <a:prstGeom prst="roundRect">
            <a:avLst>
              <a:gd name="adj" fmla="val 34062"/>
            </a:avLst>
          </a:prstGeom>
          <a:solidFill>
            <a:schemeClr val="bg1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2" name="원형: 비어 있음 91">
            <a:extLst>
              <a:ext uri="{FF2B5EF4-FFF2-40B4-BE49-F238E27FC236}">
                <a16:creationId xmlns:a16="http://schemas.microsoft.com/office/drawing/2014/main" id="{6C41A0CF-B997-476E-A0F9-5DB5809F87E9}"/>
              </a:ext>
            </a:extLst>
          </p:cNvPr>
          <p:cNvSpPr/>
          <p:nvPr/>
        </p:nvSpPr>
        <p:spPr>
          <a:xfrm>
            <a:off x="10175870" y="82215"/>
            <a:ext cx="1630313" cy="1630313"/>
          </a:xfrm>
          <a:prstGeom prst="donut">
            <a:avLst>
              <a:gd name="adj" fmla="val 1668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A68872FC-9B0D-43BB-A836-5986594809E9}"/>
              </a:ext>
            </a:extLst>
          </p:cNvPr>
          <p:cNvSpPr/>
          <p:nvPr/>
        </p:nvSpPr>
        <p:spPr>
          <a:xfrm>
            <a:off x="485365" y="6215608"/>
            <a:ext cx="187693" cy="187693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6F7463DE-5DA5-48EE-81A1-DECBB0A2C487}"/>
              </a:ext>
            </a:extLst>
          </p:cNvPr>
          <p:cNvSpPr/>
          <p:nvPr/>
        </p:nvSpPr>
        <p:spPr>
          <a:xfrm>
            <a:off x="10985501" y="5937012"/>
            <a:ext cx="706676" cy="70667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EB6BA37F-33C9-4A9C-B5AF-071E4F1E734F}"/>
              </a:ext>
            </a:extLst>
          </p:cNvPr>
          <p:cNvCxnSpPr>
            <a:cxnSpLocks/>
          </p:cNvCxnSpPr>
          <p:nvPr/>
        </p:nvCxnSpPr>
        <p:spPr>
          <a:xfrm>
            <a:off x="5235071" y="457200"/>
            <a:ext cx="5246703" cy="532572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타원 174">
            <a:extLst>
              <a:ext uri="{FF2B5EF4-FFF2-40B4-BE49-F238E27FC236}">
                <a16:creationId xmlns:a16="http://schemas.microsoft.com/office/drawing/2014/main" id="{BC053238-0C1C-4F1F-9059-5D5393F7A925}"/>
              </a:ext>
            </a:extLst>
          </p:cNvPr>
          <p:cNvSpPr/>
          <p:nvPr/>
        </p:nvSpPr>
        <p:spPr>
          <a:xfrm>
            <a:off x="939289" y="597866"/>
            <a:ext cx="287885" cy="2878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09EEEE09-7AC2-4D2D-9CFD-A165D45B1F70}"/>
              </a:ext>
            </a:extLst>
          </p:cNvPr>
          <p:cNvSpPr/>
          <p:nvPr/>
        </p:nvSpPr>
        <p:spPr>
          <a:xfrm>
            <a:off x="10388427" y="5671569"/>
            <a:ext cx="187693" cy="187693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2933606-F2E8-4B2B-B2B8-5215DD388E64}"/>
              </a:ext>
            </a:extLst>
          </p:cNvPr>
          <p:cNvSpPr/>
          <p:nvPr/>
        </p:nvSpPr>
        <p:spPr>
          <a:xfrm>
            <a:off x="3520471" y="1351050"/>
            <a:ext cx="7286010" cy="4544322"/>
          </a:xfrm>
          <a:prstGeom prst="roundRect">
            <a:avLst>
              <a:gd name="adj" fmla="val 286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제목 3">
            <a:extLst>
              <a:ext uri="{FF2B5EF4-FFF2-40B4-BE49-F238E27FC236}">
                <a16:creationId xmlns:a16="http://schemas.microsoft.com/office/drawing/2014/main" id="{0B38EDF6-EBAB-44FA-B53A-CD6051F3C724}"/>
              </a:ext>
            </a:extLst>
          </p:cNvPr>
          <p:cNvSpPr txBox="1">
            <a:spLocks/>
          </p:cNvSpPr>
          <p:nvPr/>
        </p:nvSpPr>
        <p:spPr>
          <a:xfrm>
            <a:off x="4774801" y="742703"/>
            <a:ext cx="4905605" cy="56780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383859"/>
                </a:solidFill>
              </a:rPr>
              <a:t>주요 임원</a:t>
            </a:r>
          </a:p>
        </p:txBody>
      </p:sp>
      <p:pic>
        <p:nvPicPr>
          <p:cNvPr id="21" name="내용 개체 틀 11">
            <a:extLst>
              <a:ext uri="{FF2B5EF4-FFF2-40B4-BE49-F238E27FC236}">
                <a16:creationId xmlns:a16="http://schemas.microsoft.com/office/drawing/2014/main" id="{66A7841D-3885-49DC-B5C8-20A1E83B1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60" y="1530063"/>
            <a:ext cx="2662237" cy="2923950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6D42186-F956-4CE1-A584-8CF6FBA12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218" y="1510619"/>
            <a:ext cx="2662237" cy="2923948"/>
          </a:xfrm>
          <a:prstGeom prst="rect">
            <a:avLst/>
          </a:prstGeom>
        </p:spPr>
      </p:pic>
      <p:sp>
        <p:nvSpPr>
          <p:cNvPr id="23" name="텍스트 개체 틀 5">
            <a:extLst>
              <a:ext uri="{FF2B5EF4-FFF2-40B4-BE49-F238E27FC236}">
                <a16:creationId xmlns:a16="http://schemas.microsoft.com/office/drawing/2014/main" id="{3B86456D-937D-485E-8899-8DD43CB486C8}"/>
              </a:ext>
            </a:extLst>
          </p:cNvPr>
          <p:cNvSpPr txBox="1">
            <a:spLocks/>
          </p:cNvSpPr>
          <p:nvPr/>
        </p:nvSpPr>
        <p:spPr>
          <a:xfrm>
            <a:off x="3552344" y="4585246"/>
            <a:ext cx="3575366" cy="1213795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 err="1">
                <a:solidFill>
                  <a:srgbClr val="D0B192"/>
                </a:solidFill>
              </a:rPr>
              <a:t>정종선</a:t>
            </a:r>
            <a:r>
              <a:rPr lang="en-US" altLang="ko-KR" sz="2800" b="1" dirty="0">
                <a:solidFill>
                  <a:srgbClr val="D0B192"/>
                </a:solidFill>
              </a:rPr>
              <a:t>/CFO</a:t>
            </a:r>
            <a:endParaRPr lang="ko-KR" altLang="en-US" sz="2800" b="1" dirty="0">
              <a:solidFill>
                <a:srgbClr val="D0B192"/>
              </a:solidFill>
            </a:endParaRPr>
          </a:p>
          <a:p>
            <a:r>
              <a:rPr lang="en-US" altLang="ko-KR" b="1" dirty="0">
                <a:solidFill>
                  <a:srgbClr val="D0B192"/>
                </a:solidFill>
              </a:rPr>
              <a:t>American University Ph.D.</a:t>
            </a:r>
          </a:p>
          <a:p>
            <a:r>
              <a:rPr lang="ko-KR" altLang="en-US" b="1" dirty="0">
                <a:solidFill>
                  <a:srgbClr val="D0B192"/>
                </a:solidFill>
              </a:rPr>
              <a:t>질병관리본부</a:t>
            </a:r>
            <a:r>
              <a:rPr lang="en-US" altLang="ko-KR" b="1" dirty="0">
                <a:solidFill>
                  <a:srgbClr val="D0B192"/>
                </a:solidFill>
              </a:rPr>
              <a:t>, </a:t>
            </a:r>
            <a:r>
              <a:rPr lang="ko-KR" altLang="en-US" b="1" dirty="0">
                <a:solidFill>
                  <a:srgbClr val="D0B192"/>
                </a:solidFill>
              </a:rPr>
              <a:t>미국 </a:t>
            </a:r>
            <a:r>
              <a:rPr lang="en-US" altLang="ko-KR" b="1" dirty="0">
                <a:solidFill>
                  <a:srgbClr val="D0B192"/>
                </a:solidFill>
              </a:rPr>
              <a:t>NIH</a:t>
            </a:r>
          </a:p>
          <a:p>
            <a:r>
              <a:rPr lang="ko-KR" altLang="en-US" b="1" dirty="0">
                <a:solidFill>
                  <a:srgbClr val="D0B192"/>
                </a:solidFill>
              </a:rPr>
              <a:t>대표이사</a:t>
            </a:r>
            <a:r>
              <a:rPr lang="en-US" altLang="ko-KR" b="1" dirty="0">
                <a:solidFill>
                  <a:srgbClr val="D0B192"/>
                </a:solidFill>
              </a:rPr>
              <a:t>, R&amp;D</a:t>
            </a:r>
            <a:r>
              <a:rPr lang="ko-KR" altLang="en-US" b="1" dirty="0">
                <a:solidFill>
                  <a:srgbClr val="D0B192"/>
                </a:solidFill>
              </a:rPr>
              <a:t>총괄 대표</a:t>
            </a:r>
          </a:p>
        </p:txBody>
      </p:sp>
      <p:sp>
        <p:nvSpPr>
          <p:cNvPr id="24" name="텍스트 개체 틀 5">
            <a:extLst>
              <a:ext uri="{FF2B5EF4-FFF2-40B4-BE49-F238E27FC236}">
                <a16:creationId xmlns:a16="http://schemas.microsoft.com/office/drawing/2014/main" id="{B34DC796-1F08-43A9-9AC6-B643CCC8DCB6}"/>
              </a:ext>
            </a:extLst>
          </p:cNvPr>
          <p:cNvSpPr txBox="1">
            <a:spLocks/>
          </p:cNvSpPr>
          <p:nvPr/>
        </p:nvSpPr>
        <p:spPr>
          <a:xfrm>
            <a:off x="7173379" y="4605378"/>
            <a:ext cx="3575366" cy="121379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400" b="0" kern="1200" spc="-60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 err="1">
                <a:solidFill>
                  <a:srgbClr val="E7C49D"/>
                </a:solidFill>
              </a:rPr>
              <a:t>김태순</a:t>
            </a:r>
            <a:r>
              <a:rPr lang="en-US" altLang="ko-KR" sz="2800" b="1" dirty="0">
                <a:solidFill>
                  <a:srgbClr val="E7C49D"/>
                </a:solidFill>
              </a:rPr>
              <a:t>/ CEO</a:t>
            </a:r>
          </a:p>
          <a:p>
            <a:r>
              <a:rPr lang="ko-KR" altLang="en-US" b="1" dirty="0">
                <a:solidFill>
                  <a:srgbClr val="E7C49D"/>
                </a:solidFill>
              </a:rPr>
              <a:t>서울대학교 의학박사과정</a:t>
            </a:r>
          </a:p>
          <a:p>
            <a:r>
              <a:rPr lang="en-US" altLang="ko-KR" b="1" dirty="0">
                <a:solidFill>
                  <a:srgbClr val="E7C49D"/>
                </a:solidFill>
              </a:rPr>
              <a:t>MSD(Merck &amp; Co.)</a:t>
            </a:r>
          </a:p>
          <a:p>
            <a:r>
              <a:rPr lang="ko-KR" altLang="en-US" b="1" dirty="0">
                <a:solidFill>
                  <a:srgbClr val="E7C49D"/>
                </a:solidFill>
              </a:rPr>
              <a:t>경영총괄 사장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30EB478-11AE-4AAE-9152-C83888E06B16}"/>
              </a:ext>
            </a:extLst>
          </p:cNvPr>
          <p:cNvSpPr/>
          <p:nvPr/>
        </p:nvSpPr>
        <p:spPr>
          <a:xfrm>
            <a:off x="2809238" y="5119165"/>
            <a:ext cx="1124588" cy="1124586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1352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부제목 18">
            <a:extLst>
              <a:ext uri="{FF2B5EF4-FFF2-40B4-BE49-F238E27FC236}">
                <a16:creationId xmlns:a16="http://schemas.microsoft.com/office/drawing/2014/main" id="{76275C3A-84F3-4AF2-8F9C-9E7238EA72F5}"/>
              </a:ext>
            </a:extLst>
          </p:cNvPr>
          <p:cNvSpPr txBox="1">
            <a:spLocks/>
          </p:cNvSpPr>
          <p:nvPr/>
        </p:nvSpPr>
        <p:spPr>
          <a:xfrm>
            <a:off x="9227762" y="6057564"/>
            <a:ext cx="1500733" cy="23853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en-US" altLang="en-US" sz="700" dirty="0">
                <a:ln w="3175">
                  <a:noFill/>
                </a:ln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ADSTOREPOST.COM</a:t>
            </a:r>
          </a:p>
        </p:txBody>
      </p:sp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457" y="3105291"/>
            <a:ext cx="1782433" cy="563906"/>
          </a:xfrm>
          <a:noFill/>
          <a:ln w="3175">
            <a:noFill/>
          </a:ln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b="1" dirty="0">
                <a:ln w="3175">
                  <a:noFill/>
                </a:ln>
                <a:effectLst>
                  <a:outerShdw blurRad="139700" dist="266700" dir="4620000" algn="tl" rotWithShape="0">
                    <a:prstClr val="black">
                      <a:alpha val="39000"/>
                    </a:prstClr>
                  </a:outerShdw>
                </a:effectLst>
                <a:latin typeface="+mj-lt"/>
                <a:ea typeface="+mn-ea"/>
              </a:rPr>
              <a:t>기술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0382C8-5C7D-486C-97ED-BA2385CE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039085" y="3325948"/>
            <a:ext cx="2421874" cy="206104"/>
          </a:xfrm>
        </p:spPr>
        <p:txBody>
          <a:bodyPr/>
          <a:lstStyle/>
          <a:p>
            <a:r>
              <a:rPr lang="en-US" altLang="ko-KR" dirty="0">
                <a:solidFill>
                  <a:srgbClr val="383859"/>
                </a:solidFill>
              </a:rPr>
              <a:t>Designed By </a:t>
            </a:r>
            <a:r>
              <a:rPr lang="en-US" altLang="ko-KR" dirty="0" err="1">
                <a:solidFill>
                  <a:srgbClr val="383859"/>
                </a:solidFill>
              </a:rPr>
              <a:t>L@rgo</a:t>
            </a:r>
            <a:r>
              <a:rPr lang="en-US" altLang="ko-KR" dirty="0">
                <a:solidFill>
                  <a:srgbClr val="383859"/>
                </a:solidFill>
              </a:rPr>
              <a:t>. ADSTORE</a:t>
            </a:r>
            <a:endParaRPr lang="ko-KR" altLang="en-US" dirty="0">
              <a:solidFill>
                <a:srgbClr val="383859"/>
              </a:solidFill>
            </a:endParaRPr>
          </a:p>
        </p:txBody>
      </p:sp>
      <p:sp>
        <p:nvSpPr>
          <p:cNvPr id="51" name="제목 35">
            <a:extLst>
              <a:ext uri="{FF2B5EF4-FFF2-40B4-BE49-F238E27FC236}">
                <a16:creationId xmlns:a16="http://schemas.microsoft.com/office/drawing/2014/main" id="{664D166D-AA83-4161-8A00-C64E3E3E8523}"/>
              </a:ext>
            </a:extLst>
          </p:cNvPr>
          <p:cNvSpPr txBox="1">
            <a:spLocks/>
          </p:cNvSpPr>
          <p:nvPr/>
        </p:nvSpPr>
        <p:spPr>
          <a:xfrm>
            <a:off x="1227179" y="2894045"/>
            <a:ext cx="1543942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03.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A253D59-F93D-42BF-B183-C5D4B33A2012}"/>
              </a:ext>
            </a:extLst>
          </p:cNvPr>
          <p:cNvCxnSpPr>
            <a:cxnSpLocks/>
          </p:cNvCxnSpPr>
          <p:nvPr/>
        </p:nvCxnSpPr>
        <p:spPr>
          <a:xfrm>
            <a:off x="766903" y="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E55861-61CC-4D29-9CC0-B5CF460C8A02}"/>
              </a:ext>
            </a:extLst>
          </p:cNvPr>
          <p:cNvSpPr/>
          <p:nvPr/>
        </p:nvSpPr>
        <p:spPr>
          <a:xfrm>
            <a:off x="1323636" y="3742002"/>
            <a:ext cx="791534" cy="142887"/>
          </a:xfrm>
          <a:prstGeom prst="rect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254000">
            <a:noFill/>
          </a:ln>
          <a:effectLst>
            <a:outerShdw blurRad="381000" dist="127000" dir="2700000" algn="t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F56C65-4C04-4F91-9434-1D75FDF5278C}"/>
              </a:ext>
            </a:extLst>
          </p:cNvPr>
          <p:cNvSpPr/>
          <p:nvPr/>
        </p:nvSpPr>
        <p:spPr>
          <a:xfrm>
            <a:off x="10611020" y="1005644"/>
            <a:ext cx="206104" cy="4894336"/>
          </a:xfrm>
          <a:prstGeom prst="roundRect">
            <a:avLst>
              <a:gd name="adj" fmla="val 34062"/>
            </a:avLst>
          </a:prstGeom>
          <a:solidFill>
            <a:schemeClr val="bg1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65385CA-6146-47FC-909F-76080D68D25F}"/>
              </a:ext>
            </a:extLst>
          </p:cNvPr>
          <p:cNvSpPr/>
          <p:nvPr/>
        </p:nvSpPr>
        <p:spPr>
          <a:xfrm flipH="1">
            <a:off x="3391164" y="865723"/>
            <a:ext cx="7317337" cy="5126554"/>
          </a:xfrm>
          <a:prstGeom prst="roundRect">
            <a:avLst>
              <a:gd name="adj" fmla="val 1540"/>
            </a:avLst>
          </a:prstGeom>
          <a:solidFill>
            <a:schemeClr val="bg1"/>
          </a:solidFill>
          <a:ln w="12700">
            <a:noFill/>
          </a:ln>
          <a:effectLst>
            <a:outerShdw blurRad="381000" dist="5842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2" name="원형: 비어 있음 91">
            <a:extLst>
              <a:ext uri="{FF2B5EF4-FFF2-40B4-BE49-F238E27FC236}">
                <a16:creationId xmlns:a16="http://schemas.microsoft.com/office/drawing/2014/main" id="{6C41A0CF-B997-476E-A0F9-5DB5809F87E9}"/>
              </a:ext>
            </a:extLst>
          </p:cNvPr>
          <p:cNvSpPr/>
          <p:nvPr/>
        </p:nvSpPr>
        <p:spPr>
          <a:xfrm>
            <a:off x="10175870" y="82215"/>
            <a:ext cx="1630313" cy="1630313"/>
          </a:xfrm>
          <a:prstGeom prst="donut">
            <a:avLst>
              <a:gd name="adj" fmla="val 1668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A68872FC-9B0D-43BB-A836-5986594809E9}"/>
              </a:ext>
            </a:extLst>
          </p:cNvPr>
          <p:cNvSpPr/>
          <p:nvPr/>
        </p:nvSpPr>
        <p:spPr>
          <a:xfrm>
            <a:off x="485365" y="6215608"/>
            <a:ext cx="187693" cy="187693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6F7463DE-5DA5-48EE-81A1-DECBB0A2C487}"/>
              </a:ext>
            </a:extLst>
          </p:cNvPr>
          <p:cNvSpPr/>
          <p:nvPr/>
        </p:nvSpPr>
        <p:spPr>
          <a:xfrm>
            <a:off x="10985501" y="5937012"/>
            <a:ext cx="706676" cy="70667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EB6BA37F-33C9-4A9C-B5AF-071E4F1E734F}"/>
              </a:ext>
            </a:extLst>
          </p:cNvPr>
          <p:cNvCxnSpPr>
            <a:cxnSpLocks/>
          </p:cNvCxnSpPr>
          <p:nvPr/>
        </p:nvCxnSpPr>
        <p:spPr>
          <a:xfrm>
            <a:off x="5235071" y="457200"/>
            <a:ext cx="5246703" cy="532572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타원 174">
            <a:extLst>
              <a:ext uri="{FF2B5EF4-FFF2-40B4-BE49-F238E27FC236}">
                <a16:creationId xmlns:a16="http://schemas.microsoft.com/office/drawing/2014/main" id="{BC053238-0C1C-4F1F-9059-5D5393F7A925}"/>
              </a:ext>
            </a:extLst>
          </p:cNvPr>
          <p:cNvSpPr/>
          <p:nvPr/>
        </p:nvSpPr>
        <p:spPr>
          <a:xfrm>
            <a:off x="939289" y="597866"/>
            <a:ext cx="287885" cy="2878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09EEEE09-7AC2-4D2D-9CFD-A165D45B1F70}"/>
              </a:ext>
            </a:extLst>
          </p:cNvPr>
          <p:cNvSpPr/>
          <p:nvPr/>
        </p:nvSpPr>
        <p:spPr>
          <a:xfrm>
            <a:off x="10388427" y="5671569"/>
            <a:ext cx="187693" cy="187693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DA0016-AF46-4FC9-AA82-8A29119ED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137" y="4011009"/>
            <a:ext cx="6287992" cy="17965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8C8F369-CA7B-490C-8A2F-A043573F19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0" r="21042"/>
          <a:stretch/>
        </p:blipFill>
        <p:spPr>
          <a:xfrm>
            <a:off x="4253701" y="636571"/>
            <a:ext cx="5630121" cy="3514725"/>
          </a:xfrm>
          <a:prstGeom prst="rect">
            <a:avLst/>
          </a:prstGeom>
        </p:spPr>
      </p:pic>
      <p:sp>
        <p:nvSpPr>
          <p:cNvPr id="91" name="타원 90">
            <a:extLst>
              <a:ext uri="{FF2B5EF4-FFF2-40B4-BE49-F238E27FC236}">
                <a16:creationId xmlns:a16="http://schemas.microsoft.com/office/drawing/2014/main" id="{F30EB478-11AE-4AAE-9152-C83888E06B16}"/>
              </a:ext>
            </a:extLst>
          </p:cNvPr>
          <p:cNvSpPr/>
          <p:nvPr/>
        </p:nvSpPr>
        <p:spPr>
          <a:xfrm>
            <a:off x="2809238" y="5119165"/>
            <a:ext cx="1124588" cy="1124586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4650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부제목 18">
            <a:extLst>
              <a:ext uri="{FF2B5EF4-FFF2-40B4-BE49-F238E27FC236}">
                <a16:creationId xmlns:a16="http://schemas.microsoft.com/office/drawing/2014/main" id="{76275C3A-84F3-4AF2-8F9C-9E7238EA72F5}"/>
              </a:ext>
            </a:extLst>
          </p:cNvPr>
          <p:cNvSpPr txBox="1">
            <a:spLocks/>
          </p:cNvSpPr>
          <p:nvPr/>
        </p:nvSpPr>
        <p:spPr>
          <a:xfrm>
            <a:off x="9227762" y="6057564"/>
            <a:ext cx="1500733" cy="23853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en-US" altLang="en-US" sz="700" dirty="0">
                <a:ln w="3175">
                  <a:noFill/>
                </a:ln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ADSTOREPOST.COM</a:t>
            </a:r>
          </a:p>
        </p:txBody>
      </p:sp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457" y="3105291"/>
            <a:ext cx="1782433" cy="563906"/>
          </a:xfrm>
          <a:noFill/>
          <a:ln w="3175">
            <a:noFill/>
          </a:ln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b="1" dirty="0">
                <a:ln w="3175">
                  <a:noFill/>
                </a:ln>
                <a:effectLst>
                  <a:outerShdw blurRad="139700" dist="266700" dir="4620000" algn="tl" rotWithShape="0">
                    <a:prstClr val="black">
                      <a:alpha val="39000"/>
                    </a:prstClr>
                  </a:outerShdw>
                </a:effectLst>
                <a:latin typeface="+mj-lt"/>
                <a:ea typeface="+mn-ea"/>
              </a:rPr>
              <a:t>기술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0382C8-5C7D-486C-97ED-BA2385CE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039085" y="3325948"/>
            <a:ext cx="2421874" cy="206104"/>
          </a:xfrm>
        </p:spPr>
        <p:txBody>
          <a:bodyPr/>
          <a:lstStyle/>
          <a:p>
            <a:r>
              <a:rPr lang="en-US" altLang="ko-KR" dirty="0">
                <a:solidFill>
                  <a:srgbClr val="383859"/>
                </a:solidFill>
              </a:rPr>
              <a:t>Designed By </a:t>
            </a:r>
            <a:r>
              <a:rPr lang="en-US" altLang="ko-KR" dirty="0" err="1">
                <a:solidFill>
                  <a:srgbClr val="383859"/>
                </a:solidFill>
              </a:rPr>
              <a:t>L@rgo</a:t>
            </a:r>
            <a:r>
              <a:rPr lang="en-US" altLang="ko-KR" dirty="0">
                <a:solidFill>
                  <a:srgbClr val="383859"/>
                </a:solidFill>
              </a:rPr>
              <a:t>. ADSTORE</a:t>
            </a:r>
            <a:endParaRPr lang="ko-KR" altLang="en-US" dirty="0">
              <a:solidFill>
                <a:srgbClr val="383859"/>
              </a:solidFill>
            </a:endParaRPr>
          </a:p>
        </p:txBody>
      </p:sp>
      <p:sp>
        <p:nvSpPr>
          <p:cNvPr id="51" name="제목 35">
            <a:extLst>
              <a:ext uri="{FF2B5EF4-FFF2-40B4-BE49-F238E27FC236}">
                <a16:creationId xmlns:a16="http://schemas.microsoft.com/office/drawing/2014/main" id="{664D166D-AA83-4161-8A00-C64E3E3E8523}"/>
              </a:ext>
            </a:extLst>
          </p:cNvPr>
          <p:cNvSpPr txBox="1">
            <a:spLocks/>
          </p:cNvSpPr>
          <p:nvPr/>
        </p:nvSpPr>
        <p:spPr>
          <a:xfrm>
            <a:off x="1227179" y="2894045"/>
            <a:ext cx="1543942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03.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A253D59-F93D-42BF-B183-C5D4B33A2012}"/>
              </a:ext>
            </a:extLst>
          </p:cNvPr>
          <p:cNvCxnSpPr>
            <a:cxnSpLocks/>
          </p:cNvCxnSpPr>
          <p:nvPr/>
        </p:nvCxnSpPr>
        <p:spPr>
          <a:xfrm>
            <a:off x="766903" y="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E55861-61CC-4D29-9CC0-B5CF460C8A02}"/>
              </a:ext>
            </a:extLst>
          </p:cNvPr>
          <p:cNvSpPr/>
          <p:nvPr/>
        </p:nvSpPr>
        <p:spPr>
          <a:xfrm>
            <a:off x="1323636" y="3742002"/>
            <a:ext cx="791534" cy="142887"/>
          </a:xfrm>
          <a:prstGeom prst="rect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254000">
            <a:noFill/>
          </a:ln>
          <a:effectLst>
            <a:outerShdw blurRad="381000" dist="127000" dir="2700000" algn="t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F56C65-4C04-4F91-9434-1D75FDF5278C}"/>
              </a:ext>
            </a:extLst>
          </p:cNvPr>
          <p:cNvSpPr/>
          <p:nvPr/>
        </p:nvSpPr>
        <p:spPr>
          <a:xfrm>
            <a:off x="10611020" y="1005644"/>
            <a:ext cx="206104" cy="4894336"/>
          </a:xfrm>
          <a:prstGeom prst="roundRect">
            <a:avLst>
              <a:gd name="adj" fmla="val 34062"/>
            </a:avLst>
          </a:prstGeom>
          <a:solidFill>
            <a:schemeClr val="bg1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65385CA-6146-47FC-909F-76080D68D25F}"/>
              </a:ext>
            </a:extLst>
          </p:cNvPr>
          <p:cNvSpPr/>
          <p:nvPr/>
        </p:nvSpPr>
        <p:spPr>
          <a:xfrm flipH="1">
            <a:off x="3391164" y="865723"/>
            <a:ext cx="7317337" cy="5126554"/>
          </a:xfrm>
          <a:prstGeom prst="roundRect">
            <a:avLst>
              <a:gd name="adj" fmla="val 1540"/>
            </a:avLst>
          </a:prstGeom>
          <a:solidFill>
            <a:schemeClr val="bg1"/>
          </a:solidFill>
          <a:ln w="12700">
            <a:noFill/>
          </a:ln>
          <a:effectLst>
            <a:outerShdw blurRad="381000" dist="5842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30EB478-11AE-4AAE-9152-C83888E06B16}"/>
              </a:ext>
            </a:extLst>
          </p:cNvPr>
          <p:cNvSpPr/>
          <p:nvPr/>
        </p:nvSpPr>
        <p:spPr>
          <a:xfrm>
            <a:off x="2809238" y="5119165"/>
            <a:ext cx="1124588" cy="1124586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92" name="원형: 비어 있음 91">
            <a:extLst>
              <a:ext uri="{FF2B5EF4-FFF2-40B4-BE49-F238E27FC236}">
                <a16:creationId xmlns:a16="http://schemas.microsoft.com/office/drawing/2014/main" id="{6C41A0CF-B997-476E-A0F9-5DB5809F87E9}"/>
              </a:ext>
            </a:extLst>
          </p:cNvPr>
          <p:cNvSpPr/>
          <p:nvPr/>
        </p:nvSpPr>
        <p:spPr>
          <a:xfrm>
            <a:off x="10175870" y="82215"/>
            <a:ext cx="1630313" cy="1630313"/>
          </a:xfrm>
          <a:prstGeom prst="donut">
            <a:avLst>
              <a:gd name="adj" fmla="val 1668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A68872FC-9B0D-43BB-A836-5986594809E9}"/>
              </a:ext>
            </a:extLst>
          </p:cNvPr>
          <p:cNvSpPr/>
          <p:nvPr/>
        </p:nvSpPr>
        <p:spPr>
          <a:xfrm>
            <a:off x="485365" y="6215608"/>
            <a:ext cx="187693" cy="187693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6F7463DE-5DA5-48EE-81A1-DECBB0A2C487}"/>
              </a:ext>
            </a:extLst>
          </p:cNvPr>
          <p:cNvSpPr/>
          <p:nvPr/>
        </p:nvSpPr>
        <p:spPr>
          <a:xfrm>
            <a:off x="10985501" y="5937012"/>
            <a:ext cx="706676" cy="70667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EB6BA37F-33C9-4A9C-B5AF-071E4F1E734F}"/>
              </a:ext>
            </a:extLst>
          </p:cNvPr>
          <p:cNvCxnSpPr>
            <a:cxnSpLocks/>
          </p:cNvCxnSpPr>
          <p:nvPr/>
        </p:nvCxnSpPr>
        <p:spPr>
          <a:xfrm>
            <a:off x="5235071" y="457200"/>
            <a:ext cx="5246703" cy="532572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타원 174">
            <a:extLst>
              <a:ext uri="{FF2B5EF4-FFF2-40B4-BE49-F238E27FC236}">
                <a16:creationId xmlns:a16="http://schemas.microsoft.com/office/drawing/2014/main" id="{BC053238-0C1C-4F1F-9059-5D5393F7A925}"/>
              </a:ext>
            </a:extLst>
          </p:cNvPr>
          <p:cNvSpPr/>
          <p:nvPr/>
        </p:nvSpPr>
        <p:spPr>
          <a:xfrm>
            <a:off x="939289" y="597866"/>
            <a:ext cx="287885" cy="2878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09EEEE09-7AC2-4D2D-9CFD-A165D45B1F70}"/>
              </a:ext>
            </a:extLst>
          </p:cNvPr>
          <p:cNvSpPr/>
          <p:nvPr/>
        </p:nvSpPr>
        <p:spPr>
          <a:xfrm>
            <a:off x="10388427" y="5671569"/>
            <a:ext cx="187693" cy="187693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2FC820-06A7-4455-B35C-C428A34E3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532" y="1950127"/>
            <a:ext cx="7317338" cy="287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부제목 18">
            <a:extLst>
              <a:ext uri="{FF2B5EF4-FFF2-40B4-BE49-F238E27FC236}">
                <a16:creationId xmlns:a16="http://schemas.microsoft.com/office/drawing/2014/main" id="{76275C3A-84F3-4AF2-8F9C-9E7238EA72F5}"/>
              </a:ext>
            </a:extLst>
          </p:cNvPr>
          <p:cNvSpPr txBox="1">
            <a:spLocks/>
          </p:cNvSpPr>
          <p:nvPr/>
        </p:nvSpPr>
        <p:spPr>
          <a:xfrm>
            <a:off x="9227762" y="6057564"/>
            <a:ext cx="1500733" cy="23853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en-US" altLang="en-US" sz="700" dirty="0">
                <a:ln w="3175">
                  <a:noFill/>
                </a:ln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ADSTOREPOST.COM</a:t>
            </a:r>
          </a:p>
        </p:txBody>
      </p:sp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457" y="3105291"/>
            <a:ext cx="1782433" cy="563906"/>
          </a:xfrm>
          <a:noFill/>
          <a:ln w="3175">
            <a:noFill/>
          </a:ln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b="1" dirty="0">
                <a:ln w="3175">
                  <a:noFill/>
                </a:ln>
                <a:effectLst>
                  <a:outerShdw blurRad="139700" dist="266700" dir="4620000" algn="tl" rotWithShape="0">
                    <a:prstClr val="black">
                      <a:alpha val="39000"/>
                    </a:prstClr>
                  </a:outerShdw>
                </a:effectLst>
                <a:latin typeface="+mj-lt"/>
                <a:ea typeface="+mn-ea"/>
              </a:rPr>
              <a:t>기술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0382C8-5C7D-486C-97ED-BA2385CE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039085" y="3325948"/>
            <a:ext cx="2421874" cy="206104"/>
          </a:xfrm>
        </p:spPr>
        <p:txBody>
          <a:bodyPr/>
          <a:lstStyle/>
          <a:p>
            <a:r>
              <a:rPr lang="en-US" altLang="ko-KR" dirty="0">
                <a:solidFill>
                  <a:srgbClr val="383859"/>
                </a:solidFill>
              </a:rPr>
              <a:t>Designed By </a:t>
            </a:r>
            <a:r>
              <a:rPr lang="en-US" altLang="ko-KR" dirty="0" err="1">
                <a:solidFill>
                  <a:srgbClr val="383859"/>
                </a:solidFill>
              </a:rPr>
              <a:t>L@rgo</a:t>
            </a:r>
            <a:r>
              <a:rPr lang="en-US" altLang="ko-KR" dirty="0">
                <a:solidFill>
                  <a:srgbClr val="383859"/>
                </a:solidFill>
              </a:rPr>
              <a:t>. ADSTORE</a:t>
            </a:r>
            <a:endParaRPr lang="ko-KR" altLang="en-US" dirty="0">
              <a:solidFill>
                <a:srgbClr val="383859"/>
              </a:solidFill>
            </a:endParaRPr>
          </a:p>
        </p:txBody>
      </p:sp>
      <p:sp>
        <p:nvSpPr>
          <p:cNvPr id="51" name="제목 35">
            <a:extLst>
              <a:ext uri="{FF2B5EF4-FFF2-40B4-BE49-F238E27FC236}">
                <a16:creationId xmlns:a16="http://schemas.microsoft.com/office/drawing/2014/main" id="{664D166D-AA83-4161-8A00-C64E3E3E8523}"/>
              </a:ext>
            </a:extLst>
          </p:cNvPr>
          <p:cNvSpPr txBox="1">
            <a:spLocks/>
          </p:cNvSpPr>
          <p:nvPr/>
        </p:nvSpPr>
        <p:spPr>
          <a:xfrm>
            <a:off x="1227179" y="2894045"/>
            <a:ext cx="1543942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03.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A253D59-F93D-42BF-B183-C5D4B33A2012}"/>
              </a:ext>
            </a:extLst>
          </p:cNvPr>
          <p:cNvCxnSpPr>
            <a:cxnSpLocks/>
          </p:cNvCxnSpPr>
          <p:nvPr/>
        </p:nvCxnSpPr>
        <p:spPr>
          <a:xfrm>
            <a:off x="766903" y="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E55861-61CC-4D29-9CC0-B5CF460C8A02}"/>
              </a:ext>
            </a:extLst>
          </p:cNvPr>
          <p:cNvSpPr/>
          <p:nvPr/>
        </p:nvSpPr>
        <p:spPr>
          <a:xfrm>
            <a:off x="1323636" y="3742002"/>
            <a:ext cx="791534" cy="142887"/>
          </a:xfrm>
          <a:prstGeom prst="rect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254000">
            <a:noFill/>
          </a:ln>
          <a:effectLst>
            <a:outerShdw blurRad="381000" dist="127000" dir="2700000" algn="t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F56C65-4C04-4F91-9434-1D75FDF5278C}"/>
              </a:ext>
            </a:extLst>
          </p:cNvPr>
          <p:cNvSpPr/>
          <p:nvPr/>
        </p:nvSpPr>
        <p:spPr>
          <a:xfrm>
            <a:off x="10611020" y="1005644"/>
            <a:ext cx="206104" cy="4894336"/>
          </a:xfrm>
          <a:prstGeom prst="roundRect">
            <a:avLst>
              <a:gd name="adj" fmla="val 34062"/>
            </a:avLst>
          </a:prstGeom>
          <a:solidFill>
            <a:schemeClr val="bg1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65385CA-6146-47FC-909F-76080D68D25F}"/>
              </a:ext>
            </a:extLst>
          </p:cNvPr>
          <p:cNvSpPr/>
          <p:nvPr/>
        </p:nvSpPr>
        <p:spPr>
          <a:xfrm flipH="1">
            <a:off x="3391164" y="865723"/>
            <a:ext cx="7317337" cy="5126554"/>
          </a:xfrm>
          <a:prstGeom prst="roundRect">
            <a:avLst>
              <a:gd name="adj" fmla="val 1540"/>
            </a:avLst>
          </a:prstGeom>
          <a:solidFill>
            <a:schemeClr val="bg1"/>
          </a:solidFill>
          <a:ln w="12700">
            <a:noFill/>
          </a:ln>
          <a:effectLst>
            <a:outerShdw blurRad="381000" dist="5842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A68872FC-9B0D-43BB-A836-5986594809E9}"/>
              </a:ext>
            </a:extLst>
          </p:cNvPr>
          <p:cNvSpPr/>
          <p:nvPr/>
        </p:nvSpPr>
        <p:spPr>
          <a:xfrm>
            <a:off x="485365" y="6215608"/>
            <a:ext cx="187693" cy="187693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6F7463DE-5DA5-48EE-81A1-DECBB0A2C487}"/>
              </a:ext>
            </a:extLst>
          </p:cNvPr>
          <p:cNvSpPr/>
          <p:nvPr/>
        </p:nvSpPr>
        <p:spPr>
          <a:xfrm>
            <a:off x="10985501" y="5937012"/>
            <a:ext cx="706676" cy="70667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EB6BA37F-33C9-4A9C-B5AF-071E4F1E734F}"/>
              </a:ext>
            </a:extLst>
          </p:cNvPr>
          <p:cNvCxnSpPr>
            <a:cxnSpLocks/>
          </p:cNvCxnSpPr>
          <p:nvPr/>
        </p:nvCxnSpPr>
        <p:spPr>
          <a:xfrm>
            <a:off x="5235071" y="457200"/>
            <a:ext cx="5246703" cy="532572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E5B053F-B940-4AF4-8C8E-153490BCF010}"/>
              </a:ext>
            </a:extLst>
          </p:cNvPr>
          <p:cNvSpPr/>
          <p:nvPr/>
        </p:nvSpPr>
        <p:spPr>
          <a:xfrm flipH="1">
            <a:off x="3785255" y="1177377"/>
            <a:ext cx="6373165" cy="4465063"/>
          </a:xfrm>
          <a:prstGeom prst="roundRect">
            <a:avLst>
              <a:gd name="adj" fmla="val 1540"/>
            </a:avLst>
          </a:prstGeom>
          <a:solidFill>
            <a:schemeClr val="bg1"/>
          </a:solidFill>
          <a:ln w="12700">
            <a:noFill/>
          </a:ln>
          <a:effectLst>
            <a:outerShdw blurRad="381000" dist="5842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en-US" altLang="ko-KR" sz="2800" dirty="0">
                <a:solidFill>
                  <a:srgbClr val="232323"/>
                </a:solidFill>
                <a:latin typeface="Arial" panose="020B0604020202020204" pitchFamily="34" charset="0"/>
              </a:rPr>
              <a:t> PMAP</a:t>
            </a:r>
            <a:r>
              <a:rPr lang="ko-KR" altLang="en-US" sz="2800" dirty="0">
                <a:solidFill>
                  <a:srgbClr val="232323"/>
                </a:solidFill>
                <a:latin typeface="Arial" panose="020B0604020202020204" pitchFamily="34" charset="0"/>
              </a:rPr>
              <a:t>을 활용한 맞춤의학 컨설팅</a:t>
            </a:r>
            <a:endParaRPr lang="en-US" altLang="ko-KR" sz="2800" dirty="0">
              <a:solidFill>
                <a:srgbClr val="232323"/>
              </a:solidFill>
              <a:latin typeface="Arial" panose="020B0604020202020204" pitchFamily="34" charset="0"/>
            </a:endParaRPr>
          </a:p>
          <a:p>
            <a:pPr latinLnBrk="0"/>
            <a:endParaRPr lang="en-US" altLang="ko-KR" sz="2400" dirty="0">
              <a:solidFill>
                <a:srgbClr val="232323"/>
              </a:solidFill>
              <a:latin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많은 병원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,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 기업들과 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MOU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체결 및 협업 계약</a:t>
            </a:r>
            <a:endParaRPr lang="en-US" altLang="ko-KR" sz="1600" dirty="0">
              <a:solidFill>
                <a:srgbClr val="232323"/>
              </a:solidFill>
              <a:latin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인하대병원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여의도성모병원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암 질환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)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고려대병원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정신과 질환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)</a:t>
            </a:r>
            <a:endParaRPr lang="ko-KR" altLang="en-US" sz="1600" dirty="0">
              <a:solidFill>
                <a:srgbClr val="232323"/>
              </a:solidFill>
              <a:latin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JW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중외제약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신약 개발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)</a:t>
            </a:r>
            <a:endParaRPr lang="ko-KR" altLang="en-US" sz="1600" dirty="0">
              <a:solidFill>
                <a:srgbClr val="232323"/>
              </a:solidFill>
              <a:latin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네이버 비즈니스 플랫폼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600" dirty="0" err="1">
                <a:solidFill>
                  <a:srgbClr val="232323"/>
                </a:solidFill>
                <a:latin typeface="Arial" panose="020B0604020202020204" pitchFamily="34" charset="0"/>
              </a:rPr>
              <a:t>클라우드관련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)</a:t>
            </a:r>
            <a:endParaRPr lang="ko-KR" altLang="en-US" sz="1600" dirty="0">
              <a:solidFill>
                <a:srgbClr val="232323"/>
              </a:solidFill>
              <a:latin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CJ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헬스케어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면역 항암제 개발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)</a:t>
            </a:r>
            <a:endParaRPr lang="ko-KR" altLang="en-US" sz="1600" dirty="0">
              <a:solidFill>
                <a:srgbClr val="232323"/>
              </a:solidFill>
              <a:latin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연세대 세브란스병원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유전체 분석 연구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)</a:t>
            </a:r>
            <a:endParaRPr lang="ko-KR" altLang="en-US" sz="1600" dirty="0">
              <a:solidFill>
                <a:srgbClr val="232323"/>
              </a:solidFill>
              <a:latin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232323"/>
                </a:solidFill>
                <a:latin typeface="Arial" panose="020B0604020202020204" pitchFamily="34" charset="0"/>
              </a:rPr>
              <a:t>카이노스메드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파킨슨병 치료제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)</a:t>
            </a:r>
            <a:endParaRPr lang="ko-KR" altLang="en-US" sz="1600" dirty="0">
              <a:solidFill>
                <a:srgbClr val="232323"/>
              </a:solidFill>
              <a:latin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232323"/>
                </a:solidFill>
                <a:latin typeface="Arial" panose="020B0604020202020204" pitchFamily="34" charset="0"/>
              </a:rPr>
              <a:t>툴젠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-</a:t>
            </a:r>
            <a:r>
              <a:rPr lang="ko-KR" altLang="en-US" sz="1600" dirty="0" err="1">
                <a:solidFill>
                  <a:srgbClr val="232323"/>
                </a:solidFill>
                <a:latin typeface="Arial" panose="020B0604020202020204" pitchFamily="34" charset="0"/>
              </a:rPr>
              <a:t>차바이오텍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희귀질환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)</a:t>
            </a:r>
            <a:endParaRPr lang="ko-KR" altLang="en-US" sz="1600" dirty="0">
              <a:solidFill>
                <a:srgbClr val="232323"/>
              </a:solidFill>
              <a:latin typeface="Arial" panose="020B0604020202020204" pitchFamily="34" charset="0"/>
            </a:endParaRP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오라클 메디컬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그룹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피부질환 및 비만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)</a:t>
            </a:r>
          </a:p>
          <a:p>
            <a:pPr latinLnBrk="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232323"/>
                </a:solidFill>
                <a:latin typeface="Arial" panose="020B0604020202020204" pitchFamily="34" charset="0"/>
              </a:rPr>
              <a:t>휴레이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600" dirty="0">
                <a:solidFill>
                  <a:srgbClr val="232323"/>
                </a:solidFill>
                <a:latin typeface="Arial" panose="020B0604020202020204" pitchFamily="34" charset="0"/>
              </a:rPr>
              <a:t>당뇨</a:t>
            </a:r>
            <a:r>
              <a:rPr lang="en-US" altLang="ko-KR" sz="1600" dirty="0">
                <a:solidFill>
                  <a:srgbClr val="232323"/>
                </a:solidFill>
                <a:latin typeface="Arial" panose="020B0604020202020204" pitchFamily="34" charset="0"/>
              </a:rPr>
              <a:t>)</a:t>
            </a:r>
            <a:endParaRPr lang="ko-KR" altLang="en-US" sz="1600" dirty="0">
              <a:solidFill>
                <a:srgbClr val="232323"/>
              </a:solidFill>
              <a:latin typeface="Arial" panose="020B0604020202020204" pitchFamily="34" charset="0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BC053238-0C1C-4F1F-9059-5D5393F7A925}"/>
              </a:ext>
            </a:extLst>
          </p:cNvPr>
          <p:cNvSpPr/>
          <p:nvPr/>
        </p:nvSpPr>
        <p:spPr>
          <a:xfrm>
            <a:off x="939289" y="597866"/>
            <a:ext cx="287885" cy="2878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09EEEE09-7AC2-4D2D-9CFD-A165D45B1F70}"/>
              </a:ext>
            </a:extLst>
          </p:cNvPr>
          <p:cNvSpPr/>
          <p:nvPr/>
        </p:nvSpPr>
        <p:spPr>
          <a:xfrm>
            <a:off x="10388427" y="5671569"/>
            <a:ext cx="187693" cy="187693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30EB478-11AE-4AAE-9152-C83888E06B16}"/>
              </a:ext>
            </a:extLst>
          </p:cNvPr>
          <p:cNvSpPr/>
          <p:nvPr/>
        </p:nvSpPr>
        <p:spPr>
          <a:xfrm>
            <a:off x="2809238" y="5119165"/>
            <a:ext cx="1124588" cy="1124586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92" name="원형: 비어 있음 91">
            <a:extLst>
              <a:ext uri="{FF2B5EF4-FFF2-40B4-BE49-F238E27FC236}">
                <a16:creationId xmlns:a16="http://schemas.microsoft.com/office/drawing/2014/main" id="{6C41A0CF-B997-476E-A0F9-5DB5809F87E9}"/>
              </a:ext>
            </a:extLst>
          </p:cNvPr>
          <p:cNvSpPr/>
          <p:nvPr/>
        </p:nvSpPr>
        <p:spPr>
          <a:xfrm>
            <a:off x="10175870" y="82215"/>
            <a:ext cx="1630313" cy="1630313"/>
          </a:xfrm>
          <a:prstGeom prst="donut">
            <a:avLst>
              <a:gd name="adj" fmla="val 1668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4225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부제목 18">
            <a:extLst>
              <a:ext uri="{FF2B5EF4-FFF2-40B4-BE49-F238E27FC236}">
                <a16:creationId xmlns:a16="http://schemas.microsoft.com/office/drawing/2014/main" id="{76275C3A-84F3-4AF2-8F9C-9E7238EA72F5}"/>
              </a:ext>
            </a:extLst>
          </p:cNvPr>
          <p:cNvSpPr txBox="1">
            <a:spLocks/>
          </p:cNvSpPr>
          <p:nvPr/>
        </p:nvSpPr>
        <p:spPr>
          <a:xfrm>
            <a:off x="9227762" y="6057564"/>
            <a:ext cx="1500733" cy="23853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4000" b="0" kern="1200" spc="-60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en-US" altLang="en-US" sz="700" dirty="0">
                <a:ln w="3175">
                  <a:noFill/>
                </a:ln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ADSTOREPOST.COM</a:t>
            </a:r>
          </a:p>
        </p:txBody>
      </p:sp>
      <p:sp>
        <p:nvSpPr>
          <p:cNvPr id="19" name="부제목 18">
            <a:extLst>
              <a:ext uri="{FF2B5EF4-FFF2-40B4-BE49-F238E27FC236}">
                <a16:creationId xmlns:a16="http://schemas.microsoft.com/office/drawing/2014/main" id="{AA01B8D4-E707-46C0-8716-52268E915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457" y="3105291"/>
            <a:ext cx="1782433" cy="563906"/>
          </a:xfrm>
          <a:noFill/>
          <a:ln w="3175">
            <a:noFill/>
          </a:ln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b="1">
                <a:ln w="3175">
                  <a:noFill/>
                </a:ln>
                <a:effectLst>
                  <a:outerShdw blurRad="139700" dist="266700" dir="4620000" algn="tl" rotWithShape="0">
                    <a:prstClr val="black">
                      <a:alpha val="39000"/>
                    </a:prstClr>
                  </a:outerShdw>
                </a:effectLst>
                <a:latin typeface="+mj-lt"/>
                <a:ea typeface="+mn-ea"/>
              </a:rPr>
              <a:t>전망</a:t>
            </a:r>
            <a:endParaRPr lang="ko-KR" altLang="en-US" b="1" dirty="0">
              <a:ln w="3175">
                <a:noFill/>
              </a:ln>
              <a:effectLst>
                <a:outerShdw blurRad="139700" dist="266700" dir="4620000" algn="tl" rotWithShape="0">
                  <a:prstClr val="black">
                    <a:alpha val="39000"/>
                  </a:prstClr>
                </a:outerShdw>
              </a:effectLst>
              <a:latin typeface="+mj-lt"/>
              <a:ea typeface="+mn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0382C8-5C7D-486C-97ED-BA2385CE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039085" y="3325948"/>
            <a:ext cx="2421874" cy="206104"/>
          </a:xfrm>
        </p:spPr>
        <p:txBody>
          <a:bodyPr/>
          <a:lstStyle/>
          <a:p>
            <a:r>
              <a:rPr lang="en-US" altLang="ko-KR" dirty="0">
                <a:solidFill>
                  <a:srgbClr val="383859"/>
                </a:solidFill>
              </a:rPr>
              <a:t>Designed By </a:t>
            </a:r>
            <a:r>
              <a:rPr lang="en-US" altLang="ko-KR" dirty="0" err="1">
                <a:solidFill>
                  <a:srgbClr val="383859"/>
                </a:solidFill>
              </a:rPr>
              <a:t>L@rgo</a:t>
            </a:r>
            <a:r>
              <a:rPr lang="en-US" altLang="ko-KR" dirty="0">
                <a:solidFill>
                  <a:srgbClr val="383859"/>
                </a:solidFill>
              </a:rPr>
              <a:t>. ADSTORE</a:t>
            </a:r>
            <a:endParaRPr lang="ko-KR" altLang="en-US" dirty="0">
              <a:solidFill>
                <a:srgbClr val="383859"/>
              </a:solidFill>
            </a:endParaRPr>
          </a:p>
        </p:txBody>
      </p:sp>
      <p:sp>
        <p:nvSpPr>
          <p:cNvPr id="51" name="제목 35">
            <a:extLst>
              <a:ext uri="{FF2B5EF4-FFF2-40B4-BE49-F238E27FC236}">
                <a16:creationId xmlns:a16="http://schemas.microsoft.com/office/drawing/2014/main" id="{664D166D-AA83-4161-8A00-C64E3E3E8523}"/>
              </a:ext>
            </a:extLst>
          </p:cNvPr>
          <p:cNvSpPr txBox="1">
            <a:spLocks/>
          </p:cNvSpPr>
          <p:nvPr/>
        </p:nvSpPr>
        <p:spPr>
          <a:xfrm>
            <a:off x="1227179" y="2894045"/>
            <a:ext cx="1543942" cy="196459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3600" b="1" kern="1200" spc="-60" baseline="0" dirty="0"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noFill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</a:rPr>
              <a:t>04.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A253D59-F93D-42BF-B183-C5D4B33A2012}"/>
              </a:ext>
            </a:extLst>
          </p:cNvPr>
          <p:cNvCxnSpPr>
            <a:cxnSpLocks/>
          </p:cNvCxnSpPr>
          <p:nvPr/>
        </p:nvCxnSpPr>
        <p:spPr>
          <a:xfrm>
            <a:off x="766903" y="0"/>
            <a:ext cx="0" cy="6858000"/>
          </a:xfrm>
          <a:prstGeom prst="line">
            <a:avLst/>
          </a:prstGeom>
          <a:noFill/>
          <a:ln w="3175">
            <a:solidFill>
              <a:schemeClr val="bg1">
                <a:lumMod val="85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E55861-61CC-4D29-9CC0-B5CF460C8A02}"/>
              </a:ext>
            </a:extLst>
          </p:cNvPr>
          <p:cNvSpPr/>
          <p:nvPr/>
        </p:nvSpPr>
        <p:spPr>
          <a:xfrm>
            <a:off x="1323636" y="3742002"/>
            <a:ext cx="791534" cy="142887"/>
          </a:xfrm>
          <a:prstGeom prst="rect">
            <a:avLst/>
          </a:prstGeom>
          <a:gradFill flip="none" rotWithShape="1"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254000">
            <a:noFill/>
          </a:ln>
          <a:effectLst>
            <a:outerShdw blurRad="381000" dist="127000" dir="2700000" algn="tl" rotWithShape="0">
              <a:prstClr val="black">
                <a:alpha val="7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BDF56C65-4C04-4F91-9434-1D75FDF5278C}"/>
              </a:ext>
            </a:extLst>
          </p:cNvPr>
          <p:cNvSpPr/>
          <p:nvPr/>
        </p:nvSpPr>
        <p:spPr>
          <a:xfrm>
            <a:off x="10611020" y="1005644"/>
            <a:ext cx="206104" cy="4894336"/>
          </a:xfrm>
          <a:prstGeom prst="roundRect">
            <a:avLst>
              <a:gd name="adj" fmla="val 34062"/>
            </a:avLst>
          </a:prstGeom>
          <a:solidFill>
            <a:schemeClr val="bg1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865385CA-6146-47FC-909F-76080D68D25F}"/>
              </a:ext>
            </a:extLst>
          </p:cNvPr>
          <p:cNvSpPr/>
          <p:nvPr/>
        </p:nvSpPr>
        <p:spPr>
          <a:xfrm flipH="1">
            <a:off x="3391164" y="865723"/>
            <a:ext cx="7317337" cy="5126554"/>
          </a:xfrm>
          <a:prstGeom prst="roundRect">
            <a:avLst>
              <a:gd name="adj" fmla="val 1540"/>
            </a:avLst>
          </a:prstGeom>
          <a:solidFill>
            <a:schemeClr val="bg1"/>
          </a:solidFill>
          <a:ln w="12700">
            <a:noFill/>
          </a:ln>
          <a:effectLst>
            <a:outerShdw blurRad="381000" dist="584200" dir="2700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30EB478-11AE-4AAE-9152-C83888E06B16}"/>
              </a:ext>
            </a:extLst>
          </p:cNvPr>
          <p:cNvSpPr/>
          <p:nvPr/>
        </p:nvSpPr>
        <p:spPr>
          <a:xfrm>
            <a:off x="2809238" y="5119165"/>
            <a:ext cx="1124588" cy="1124586"/>
          </a:xfrm>
          <a:prstGeom prst="ellipse">
            <a:avLst/>
          </a:prstGeom>
          <a:gradFill>
            <a:gsLst>
              <a:gs pos="0">
                <a:srgbClr val="E7C49D"/>
              </a:gs>
              <a:gs pos="100000">
                <a:srgbClr val="E3AB83">
                  <a:lumMod val="66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A68872FC-9B0D-43BB-A836-5986594809E9}"/>
              </a:ext>
            </a:extLst>
          </p:cNvPr>
          <p:cNvSpPr/>
          <p:nvPr/>
        </p:nvSpPr>
        <p:spPr>
          <a:xfrm>
            <a:off x="485365" y="6215608"/>
            <a:ext cx="187693" cy="187693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6F7463DE-5DA5-48EE-81A1-DECBB0A2C487}"/>
              </a:ext>
            </a:extLst>
          </p:cNvPr>
          <p:cNvSpPr/>
          <p:nvPr/>
        </p:nvSpPr>
        <p:spPr>
          <a:xfrm>
            <a:off x="10985501" y="5937012"/>
            <a:ext cx="706676" cy="706676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EB6BA37F-33C9-4A9C-B5AF-071E4F1E734F}"/>
              </a:ext>
            </a:extLst>
          </p:cNvPr>
          <p:cNvCxnSpPr>
            <a:cxnSpLocks/>
          </p:cNvCxnSpPr>
          <p:nvPr/>
        </p:nvCxnSpPr>
        <p:spPr>
          <a:xfrm>
            <a:off x="5235071" y="457200"/>
            <a:ext cx="5246703" cy="532572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타원 174">
            <a:extLst>
              <a:ext uri="{FF2B5EF4-FFF2-40B4-BE49-F238E27FC236}">
                <a16:creationId xmlns:a16="http://schemas.microsoft.com/office/drawing/2014/main" id="{BC053238-0C1C-4F1F-9059-5D5393F7A925}"/>
              </a:ext>
            </a:extLst>
          </p:cNvPr>
          <p:cNvSpPr/>
          <p:nvPr/>
        </p:nvSpPr>
        <p:spPr>
          <a:xfrm>
            <a:off x="939289" y="597866"/>
            <a:ext cx="287885" cy="287885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09EEEE09-7AC2-4D2D-9CFD-A165D45B1F70}"/>
              </a:ext>
            </a:extLst>
          </p:cNvPr>
          <p:cNvSpPr/>
          <p:nvPr/>
        </p:nvSpPr>
        <p:spPr>
          <a:xfrm>
            <a:off x="10388427" y="5671569"/>
            <a:ext cx="187693" cy="187693"/>
          </a:xfrm>
          <a:prstGeom prst="ellipse">
            <a:avLst/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noFill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F025CC-52B5-4879-AE6B-6CDA566B8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152" y="1075079"/>
            <a:ext cx="6848434" cy="2557462"/>
          </a:xfrm>
          <a:prstGeom prst="rect">
            <a:avLst/>
          </a:prstGeom>
        </p:spPr>
      </p:pic>
      <p:sp>
        <p:nvSpPr>
          <p:cNvPr id="92" name="원형: 비어 있음 91">
            <a:extLst>
              <a:ext uri="{FF2B5EF4-FFF2-40B4-BE49-F238E27FC236}">
                <a16:creationId xmlns:a16="http://schemas.microsoft.com/office/drawing/2014/main" id="{6C41A0CF-B997-476E-A0F9-5DB5809F87E9}"/>
              </a:ext>
            </a:extLst>
          </p:cNvPr>
          <p:cNvSpPr/>
          <p:nvPr/>
        </p:nvSpPr>
        <p:spPr>
          <a:xfrm>
            <a:off x="10175870" y="82215"/>
            <a:ext cx="1630313" cy="1630313"/>
          </a:xfrm>
          <a:prstGeom prst="donut">
            <a:avLst>
              <a:gd name="adj" fmla="val 16687"/>
            </a:avLst>
          </a:prstGeom>
          <a:gradFill>
            <a:gsLst>
              <a:gs pos="0">
                <a:srgbClr val="3A3A5D"/>
              </a:gs>
              <a:gs pos="100000">
                <a:srgbClr val="3A3A5D">
                  <a:lumMod val="49000"/>
                </a:srgbClr>
              </a:gs>
            </a:gsLst>
            <a:lin ang="2700000" scaled="1"/>
          </a:gradFill>
          <a:ln w="254000">
            <a:noFill/>
          </a:ln>
          <a:effectLst>
            <a:outerShdw blurRad="381000" dist="330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noFill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F0B3D1-9B2C-43FD-89C8-F60E6BA2F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259" y="3260344"/>
            <a:ext cx="4720415" cy="243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2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5340</TotalTime>
  <Words>235</Words>
  <Application>Microsoft Office PowerPoint</Application>
  <PresentationFormat>와이드스크린</PresentationFormat>
  <Paragraphs>81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NanumBarunGothicBold</vt:lpstr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orbit</dc:title>
  <dc:creator>largo</dc:creator>
  <cp:keywords>adstorepost.com</cp:keywords>
  <cp:lastModifiedBy>성빈 박</cp:lastModifiedBy>
  <cp:revision>167</cp:revision>
  <dcterms:created xsi:type="dcterms:W3CDTF">2017-12-10T15:04:34Z</dcterms:created>
  <dcterms:modified xsi:type="dcterms:W3CDTF">2019-04-03T01:05:27Z</dcterms:modified>
</cp:coreProperties>
</file>