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33A0-27EB-4E51-8D94-93756A5565EF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57BE-E2FB-4FD8-BDFA-52EFD2733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48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33A0-27EB-4E51-8D94-93756A5565EF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57BE-E2FB-4FD8-BDFA-52EFD2733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08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33A0-27EB-4E51-8D94-93756A5565EF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57BE-E2FB-4FD8-BDFA-52EFD2733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5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33A0-27EB-4E51-8D94-93756A5565EF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57BE-E2FB-4FD8-BDFA-52EFD2733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60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33A0-27EB-4E51-8D94-93756A5565EF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57BE-E2FB-4FD8-BDFA-52EFD2733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61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33A0-27EB-4E51-8D94-93756A5565EF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57BE-E2FB-4FD8-BDFA-52EFD2733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35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33A0-27EB-4E51-8D94-93756A5565EF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57BE-E2FB-4FD8-BDFA-52EFD2733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80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33A0-27EB-4E51-8D94-93756A5565EF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57BE-E2FB-4FD8-BDFA-52EFD2733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90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33A0-27EB-4E51-8D94-93756A5565EF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57BE-E2FB-4FD8-BDFA-52EFD2733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94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33A0-27EB-4E51-8D94-93756A5565EF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57BE-E2FB-4FD8-BDFA-52EFD2733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436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33A0-27EB-4E51-8D94-93756A5565EF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57BE-E2FB-4FD8-BDFA-52EFD2733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54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933A0-27EB-4E51-8D94-93756A5565EF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057BE-E2FB-4FD8-BDFA-52EFD2733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04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5726" y="285293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err="1" smtClean="0"/>
              <a:t>스타트업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93534" y="4653136"/>
            <a:ext cx="6400800" cy="766936"/>
          </a:xfrm>
        </p:spPr>
        <p:txBody>
          <a:bodyPr/>
          <a:lstStyle/>
          <a:p>
            <a:r>
              <a:rPr lang="ko-KR" altLang="en-US" dirty="0" smtClean="0"/>
              <a:t>컴퓨터공학부 </a:t>
            </a:r>
            <a:r>
              <a:rPr lang="en-US" altLang="ko-KR" dirty="0" smtClean="0"/>
              <a:t>2013-11402 </a:t>
            </a:r>
            <a:r>
              <a:rPr lang="ko-KR" altLang="en-US" dirty="0" smtClean="0"/>
              <a:t>박준완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00808"/>
            <a:ext cx="5660493" cy="95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3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About </a:t>
            </a:r>
            <a:r>
              <a:rPr lang="en-US" altLang="ko-KR" dirty="0" err="1" smtClean="0"/>
              <a:t>AdhereTech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Founded 2011</a:t>
            </a:r>
          </a:p>
          <a:p>
            <a:r>
              <a:rPr lang="en-US" altLang="ko-KR" dirty="0" smtClean="0"/>
              <a:t>New York, NY</a:t>
            </a:r>
          </a:p>
          <a:p>
            <a:r>
              <a:rPr lang="en-US" altLang="ko-KR" dirty="0" smtClean="0"/>
              <a:t>Makes smart pill bottles</a:t>
            </a:r>
          </a:p>
          <a:p>
            <a:r>
              <a:rPr lang="en-US" altLang="ko-KR" dirty="0" smtClean="0"/>
              <a:t>Funded over $2.3 million</a:t>
            </a:r>
          </a:p>
          <a:p>
            <a:r>
              <a:rPr lang="en-US" altLang="ko-KR" dirty="0" smtClean="0"/>
              <a:t>Deals with major pharmacies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57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Prescription adherence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33~69% of hospital admissions</a:t>
            </a:r>
          </a:p>
          <a:p>
            <a:r>
              <a:rPr lang="en-US" altLang="ko-KR" dirty="0" smtClean="0"/>
              <a:t>Cost $300 billion / year</a:t>
            </a:r>
          </a:p>
          <a:p>
            <a:r>
              <a:rPr lang="en-US" altLang="ko-KR" dirty="0" smtClean="0"/>
              <a:t>125000 deaths / year</a:t>
            </a:r>
          </a:p>
          <a:p>
            <a:r>
              <a:rPr lang="en-US" altLang="ko-KR" dirty="0" smtClean="0"/>
              <a:t>Benefits every party in healthcare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21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Business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Sponsored by pharma companies</a:t>
            </a:r>
          </a:p>
          <a:p>
            <a:r>
              <a:rPr lang="en-US" altLang="ko-KR" dirty="0" smtClean="0"/>
              <a:t>Provides smart pill bottles for free</a:t>
            </a:r>
          </a:p>
          <a:p>
            <a:r>
              <a:rPr lang="en-US" altLang="ko-KR" dirty="0" smtClean="0"/>
              <a:t>Also provides live healthcare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4969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Product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Sensors</a:t>
            </a:r>
          </a:p>
          <a:p>
            <a:r>
              <a:rPr lang="en-US" altLang="ko-KR" dirty="0" smtClean="0"/>
              <a:t>Cellular network – no setup</a:t>
            </a:r>
          </a:p>
          <a:p>
            <a:r>
              <a:rPr lang="en-US" altLang="ko-KR" dirty="0"/>
              <a:t>I</a:t>
            </a:r>
            <a:r>
              <a:rPr lang="en-US" altLang="ko-KR" dirty="0" smtClean="0"/>
              <a:t>ntervention</a:t>
            </a:r>
          </a:p>
          <a:p>
            <a:r>
              <a:rPr lang="en-US" altLang="ko-KR" dirty="0" smtClean="0"/>
              <a:t>Live care</a:t>
            </a:r>
            <a:endParaRPr lang="ko-KR" altLang="en-US" dirty="0" smtClean="0"/>
          </a:p>
          <a:p>
            <a:r>
              <a:rPr lang="en-US" altLang="ko-KR" dirty="0" smtClean="0"/>
              <a:t>Online dashboard</a:t>
            </a:r>
          </a:p>
          <a:p>
            <a:r>
              <a:rPr lang="en-US" altLang="ko-KR" dirty="0" smtClean="0"/>
              <a:t>Free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764704"/>
            <a:ext cx="185737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06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Effect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Adherence 20%</a:t>
            </a:r>
          </a:p>
          <a:p>
            <a:r>
              <a:rPr lang="en-US" altLang="ko-KR" dirty="0" smtClean="0"/>
              <a:t>Duration of therapy 30%</a:t>
            </a:r>
          </a:p>
          <a:p>
            <a:r>
              <a:rPr lang="en-US" altLang="ko-KR" dirty="0" smtClean="0"/>
              <a:t>Fill rate 10%</a:t>
            </a:r>
          </a:p>
          <a:p>
            <a:r>
              <a:rPr lang="en-US" altLang="ko-KR" dirty="0" smtClean="0"/>
              <a:t>Satisfaction 4.7/5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43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00808"/>
            <a:ext cx="7276640" cy="2910656"/>
          </a:xfrm>
        </p:spPr>
      </p:pic>
    </p:spTree>
    <p:extLst>
      <p:ext uri="{BB962C8B-B14F-4D97-AF65-F5344CB8AC3E}">
        <p14:creationId xmlns:p14="http://schemas.microsoft.com/office/powerpoint/2010/main" val="3377747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92</Words>
  <Application>Microsoft Office PowerPoint</Application>
  <PresentationFormat>화면 슬라이드 쇼(4:3)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IoT 스타트업</vt:lpstr>
      <vt:lpstr>About AdhereTech</vt:lpstr>
      <vt:lpstr>Prescription adherence</vt:lpstr>
      <vt:lpstr>Business model</vt:lpstr>
      <vt:lpstr>Product</vt:lpstr>
      <vt:lpstr>Effect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JWP</dc:creator>
  <cp:lastModifiedBy>JWP</cp:lastModifiedBy>
  <cp:revision>53</cp:revision>
  <dcterms:created xsi:type="dcterms:W3CDTF">2019-03-18T13:56:56Z</dcterms:created>
  <dcterms:modified xsi:type="dcterms:W3CDTF">2019-03-18T17:23:11Z</dcterms:modified>
</cp:coreProperties>
</file>