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62" r:id="rId4"/>
    <p:sldId id="257" r:id="rId5"/>
    <p:sldId id="25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6" r:id="rId17"/>
    <p:sldId id="267" r:id="rId18"/>
    <p:sldId id="269" r:id="rId19"/>
    <p:sldId id="268" r:id="rId20"/>
    <p:sldId id="280" r:id="rId21"/>
    <p:sldId id="265" r:id="rId22"/>
    <p:sldId id="261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Bloomenergy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5019-9635-430C-83F3-B0BB38E785AF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18CDA-75F2-4348-ADEF-45D3FB640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25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Bloomenergy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7B7E4-89A2-45A7-AE9E-283D0E7182AB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FD3EC-273B-45B8-9CEC-751FEDE35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44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FE2A-69A5-4192-B2BD-8DD630DB90C4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0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D06D-4A35-437E-AD62-A2D004C19184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3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849F-B415-4499-A8A4-FFA7E2F71E6C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606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4806-4A48-435F-99F8-FDB7FEBDCD2B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10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C2A1-B4A3-4AC6-AAC9-E98508A5FF6A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81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8245-1E14-438B-81BA-48C26653019F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44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851D-0DA1-4BDA-A524-26A8BB6E36BF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96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7674-1569-4130-9EDE-6102A9F2BA34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4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043-27B8-4823-B88A-0DA860C24CA2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2F9A-AB8A-442D-AA05-86EBD18A39F5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1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5FE9-7CF1-468B-9F9D-AD4988346093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6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D8E9-75BC-4A51-8686-BACC3B53299C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6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ACE-470E-4174-BFEB-581C6DA8F087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4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3C10-DA60-4B16-9AA6-2EE8E67CF722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9930-E692-4AEE-B96F-05C1EDACDE14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8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E913-43F8-4EA7-BBB7-AB02546DB950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26237-7CFA-46C8-AECC-9B9E60B1B9CB}" type="datetime1">
              <a:rPr lang="en-US" altLang="ko-KR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0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Bloom</a:t>
            </a:r>
            <a:r>
              <a:rPr lang="en-US" altLang="ko-KR" dirty="0" err="1" smtClean="0"/>
              <a:t>energy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2017-12751 </a:t>
            </a:r>
            <a:r>
              <a:rPr lang="ko-KR" altLang="en-US" dirty="0" smtClean="0"/>
              <a:t>컴퓨터공학부 이동학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9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Mission critical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/>
              <a:t>Extended outage protection</a:t>
            </a:r>
          </a:p>
          <a:p>
            <a:pPr fontAlgn="base"/>
            <a:r>
              <a:rPr lang="en-US" altLang="ko-KR" dirty="0"/>
              <a:t>Eliminates surges, sags or interference</a:t>
            </a:r>
          </a:p>
          <a:p>
            <a:pPr fontAlgn="base"/>
            <a:r>
              <a:rPr lang="en-US" altLang="ko-KR" dirty="0"/>
              <a:t>Highly modular, scalable design</a:t>
            </a:r>
          </a:p>
          <a:p>
            <a:pPr fontAlgn="base"/>
            <a:r>
              <a:rPr lang="en-US" altLang="ko-KR" dirty="0"/>
              <a:t>Predictable electricity costs</a:t>
            </a:r>
          </a:p>
          <a:p>
            <a:pPr fontAlgn="base"/>
            <a:r>
              <a:rPr lang="en-US" altLang="ko-KR" dirty="0"/>
              <a:t>24 x 7 uninterruptible Power</a:t>
            </a:r>
          </a:p>
          <a:p>
            <a:pPr fontAlgn="base"/>
            <a:r>
              <a:rPr lang="en-US" altLang="ko-KR" dirty="0"/>
              <a:t>Availability of the BE solution = 99.998%</a:t>
            </a:r>
          </a:p>
          <a:p>
            <a:pPr fontAlgn="base"/>
            <a:r>
              <a:rPr lang="en-US" altLang="ko-KR" dirty="0"/>
              <a:t>Concurrently maintainable</a:t>
            </a:r>
          </a:p>
          <a:p>
            <a:pPr fontAlgn="base"/>
            <a:r>
              <a:rPr lang="en-US" altLang="ko-KR" dirty="0"/>
              <a:t>Highly redundant design</a:t>
            </a:r>
          </a:p>
          <a:p>
            <a:pPr fontAlgn="base"/>
            <a:r>
              <a:rPr lang="en-US" altLang="ko-KR" dirty="0"/>
              <a:t>Fault tolerant</a:t>
            </a:r>
          </a:p>
          <a:p>
            <a:pPr fontAlgn="base"/>
            <a:r>
              <a:rPr lang="en-US" altLang="ko-KR" dirty="0"/>
              <a:t>Hot swappable field replacement units</a:t>
            </a:r>
          </a:p>
          <a:p>
            <a:pPr fontAlgn="base"/>
            <a:r>
              <a:rPr lang="en-US" altLang="ko-KR" dirty="0"/>
              <a:t>Eliminates the risk of power over-provisioning</a:t>
            </a:r>
          </a:p>
          <a:p>
            <a:pPr fontAlgn="base"/>
            <a:r>
              <a:rPr lang="en-US" altLang="ko-KR" dirty="0"/>
              <a:t>Displaces legacy </a:t>
            </a:r>
            <a:r>
              <a:rPr lang="en-US" altLang="ko-KR" dirty="0" smtClean="0"/>
              <a:t>equipment</a:t>
            </a:r>
          </a:p>
          <a:p>
            <a:pPr fontAlgn="base"/>
            <a:r>
              <a:rPr lang="en-US" altLang="ko-KR" dirty="0" smtClean="0"/>
              <a:t>etc…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Mission critical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https://www.bloomenergy.com/sites/default/files/mission-critic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371231"/>
            <a:ext cx="8596312" cy="34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Microgrid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839" y="2160588"/>
            <a:ext cx="7444359" cy="3881437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Microgrid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835" y="2160588"/>
            <a:ext cx="6964367" cy="3881437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Microgrid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208" y="2160588"/>
            <a:ext cx="6221622" cy="3881437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Flexible financing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402" y="2160588"/>
            <a:ext cx="5755234" cy="3881437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Cost predictability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77476"/>
            <a:ext cx="8596312" cy="324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Reliability &amp; Resiliency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275" y="2159925"/>
            <a:ext cx="8407366" cy="3881437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Sustainability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100010"/>
            <a:ext cx="8596312" cy="200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Sustainability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490" y="2160588"/>
            <a:ext cx="5621057" cy="3881437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In </a:t>
            </a:r>
            <a:r>
              <a:rPr lang="en-US" altLang="ko-KR" dirty="0"/>
              <a:t>2001, </a:t>
            </a:r>
            <a:r>
              <a:rPr lang="en-US" altLang="ko-KR" dirty="0" smtClean="0"/>
              <a:t>Originally </a:t>
            </a:r>
            <a:r>
              <a:rPr lang="en-US" altLang="ko-KR" dirty="0"/>
              <a:t>called Ion America, Bloom Energy, was </a:t>
            </a:r>
            <a:r>
              <a:rPr lang="en-US" altLang="ko-KR" dirty="0" smtClean="0"/>
              <a:t>founded.</a:t>
            </a:r>
            <a:endParaRPr lang="en-US" altLang="ko-KR" dirty="0"/>
          </a:p>
          <a:p>
            <a:pPr fontAlgn="base"/>
            <a:r>
              <a:rPr lang="en-US" altLang="ko-KR" dirty="0"/>
              <a:t>In 2002, John </a:t>
            </a:r>
            <a:r>
              <a:rPr lang="en-US" altLang="ko-KR" dirty="0" err="1"/>
              <a:t>Doerr</a:t>
            </a:r>
            <a:r>
              <a:rPr lang="en-US" altLang="ko-KR" dirty="0"/>
              <a:t>, and </a:t>
            </a:r>
            <a:r>
              <a:rPr lang="en-US" altLang="ko-KR" dirty="0" err="1"/>
              <a:t>Kleiner</a:t>
            </a:r>
            <a:r>
              <a:rPr lang="en-US" altLang="ko-KR" dirty="0"/>
              <a:t> Perkins became the first Bloom Energy investors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fontAlgn="base"/>
            <a:r>
              <a:rPr lang="en-US" altLang="ko-KR" dirty="0"/>
              <a:t>In early 2006 Bloom shipped its first 5kW field trial unit to the University of Tennessee, </a:t>
            </a:r>
            <a:r>
              <a:rPr lang="en-US" altLang="ko-KR" dirty="0" smtClean="0"/>
              <a:t>Chattanooga.</a:t>
            </a:r>
          </a:p>
          <a:p>
            <a:pPr fontAlgn="base"/>
            <a:r>
              <a:rPr lang="en-US" altLang="ko-KR" dirty="0" smtClean="0"/>
              <a:t>After </a:t>
            </a:r>
            <a:r>
              <a:rPr lang="en-US" altLang="ko-KR" dirty="0"/>
              <a:t>two years of successful field trials in Tennessee, California, and Alaska, to validate the technology, the first commercial (100kW) products were shipped to Google in July 2008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Investment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49270"/>
            <a:ext cx="8596312" cy="3304073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Customers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47" y="1902243"/>
            <a:ext cx="5904520" cy="3881437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984" y="1902243"/>
            <a:ext cx="593480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Personal opinion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Personalize energy</a:t>
            </a:r>
          </a:p>
          <a:p>
            <a:r>
              <a:rPr lang="en-US" altLang="ko-KR" dirty="0" smtClean="0"/>
              <a:t>Foundation for next generation</a:t>
            </a:r>
          </a:p>
          <a:p>
            <a:r>
              <a:rPr lang="en-US" altLang="ko-KR" dirty="0" smtClean="0"/>
              <a:t>Lower &amp; predictable cost</a:t>
            </a:r>
          </a:p>
          <a:p>
            <a:r>
              <a:rPr lang="en-US" altLang="ko-KR" dirty="0" smtClean="0"/>
              <a:t>Reduce carbon emissions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Any questions?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Bloom Energy's mission is to make clean, reliable, and affordable energy for everyone in the </a:t>
            </a:r>
            <a:r>
              <a:rPr lang="en-US" altLang="ko-KR" dirty="0" smtClean="0"/>
              <a:t>world.</a:t>
            </a:r>
          </a:p>
          <a:p>
            <a:r>
              <a:rPr lang="en-US" altLang="ko-KR" dirty="0" smtClean="0"/>
              <a:t>Bloom’s </a:t>
            </a:r>
            <a:r>
              <a:rPr lang="en-US" altLang="ko-KR" dirty="0"/>
              <a:t>Energy Server Platform is a stationary power generation platform built for the digital age and capable of delivering highly reliable, uninterrupted, 24x7 constant power that is also clean and </a:t>
            </a:r>
            <a:r>
              <a:rPr lang="en-US" altLang="ko-KR" dirty="0" smtClean="0"/>
              <a:t>sustainable.</a:t>
            </a:r>
          </a:p>
          <a:p>
            <a:r>
              <a:rPr lang="en-US" altLang="ko-KR" dirty="0" smtClean="0"/>
              <a:t>Among </a:t>
            </a:r>
            <a:r>
              <a:rPr lang="en-US" altLang="ko-KR" dirty="0"/>
              <a:t>the most efficient energy generators on the planet; our platform dramatically reduces electricity costs and greenhouse gas </a:t>
            </a:r>
            <a:r>
              <a:rPr lang="en-US" altLang="ko-KR" dirty="0" smtClean="0"/>
              <a:t>emissions.</a:t>
            </a:r>
          </a:p>
          <a:p>
            <a:r>
              <a:rPr lang="en-US" altLang="ko-KR" dirty="0" smtClean="0"/>
              <a:t>Some </a:t>
            </a:r>
            <a:r>
              <a:rPr lang="en-US" altLang="ko-KR" dirty="0"/>
              <a:t>of the largest companies in the world trust Bloom to provide their businesses with clean, reliable and resilient energy. 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2334" y="2160589"/>
            <a:ext cx="6691668" cy="388077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KR Sridhar</a:t>
            </a:r>
          </a:p>
          <a:p>
            <a:r>
              <a:rPr lang="en-US" altLang="ko-KR" dirty="0" smtClean="0"/>
              <a:t>Director </a:t>
            </a:r>
            <a:r>
              <a:rPr lang="en-US" altLang="ko-KR" dirty="0"/>
              <a:t>of the Space Technologies Laboratory (STL) at the University of </a:t>
            </a:r>
            <a:r>
              <a:rPr lang="en-US" altLang="ko-KR" dirty="0" smtClean="0"/>
              <a:t>Arizona.</a:t>
            </a:r>
          </a:p>
          <a:p>
            <a:r>
              <a:rPr lang="en-US" altLang="ko-KR" dirty="0" smtClean="0"/>
              <a:t>Advisor </a:t>
            </a:r>
            <a:r>
              <a:rPr lang="en-US" altLang="ko-KR" dirty="0"/>
              <a:t>to NASA and has led major consortia of industry, academia, and national labs. </a:t>
            </a:r>
            <a:endParaRPr lang="en-US" altLang="ko-KR" dirty="0" smtClean="0"/>
          </a:p>
          <a:p>
            <a:r>
              <a:rPr lang="en-US" altLang="ko-KR" dirty="0" smtClean="0"/>
              <a:t>Convert </a:t>
            </a:r>
            <a:r>
              <a:rPr lang="en-US" altLang="ko-KR" dirty="0"/>
              <a:t>Martian atmospheric gases to oxygen for propulsion and life </a:t>
            </a:r>
            <a:r>
              <a:rPr lang="en-US" altLang="ko-KR" dirty="0" smtClean="0"/>
              <a:t>support.</a:t>
            </a:r>
          </a:p>
          <a:p>
            <a:r>
              <a:rPr lang="en-US" altLang="ko-KR" dirty="0" smtClean="0"/>
              <a:t>Fortune Magazine: </a:t>
            </a:r>
            <a:r>
              <a:rPr lang="en-US" altLang="ko-KR" dirty="0"/>
              <a:t>"one of the top five futurists inventing tomorrow, </a:t>
            </a:r>
            <a:r>
              <a:rPr lang="en-US" altLang="ko-KR" dirty="0" smtClean="0"/>
              <a:t>today”.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190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Energy server platform</a:t>
            </a:r>
          </a:p>
          <a:p>
            <a:r>
              <a:rPr lang="en-US" altLang="ko-KR" dirty="0" smtClean="0"/>
              <a:t>Integrated storage</a:t>
            </a:r>
          </a:p>
          <a:p>
            <a:r>
              <a:rPr lang="en-US" altLang="ko-KR" dirty="0" smtClean="0"/>
              <a:t>Mission critical</a:t>
            </a:r>
          </a:p>
          <a:p>
            <a:r>
              <a:rPr lang="en-US" altLang="ko-KR" dirty="0" err="1" smtClean="0"/>
              <a:t>Microgrid</a:t>
            </a:r>
            <a:endParaRPr lang="en-US" altLang="ko-KR" dirty="0" smtClean="0"/>
          </a:p>
          <a:p>
            <a:r>
              <a:rPr lang="en-US" altLang="ko-KR" dirty="0" smtClean="0"/>
              <a:t>Flexible financing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Energy server platform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875" y="2160588"/>
            <a:ext cx="5406287" cy="3881437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Integrated storage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694" y="2410619"/>
            <a:ext cx="8248650" cy="338137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Integrated storage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944" y="2372519"/>
            <a:ext cx="80581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Integrated storage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625" y="2160588"/>
            <a:ext cx="5980788" cy="3881437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Bloomenergy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310</Words>
  <Application>Microsoft Office PowerPoint</Application>
  <PresentationFormat>와이드스크린</PresentationFormat>
  <Paragraphs>104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HY그래픽M</vt:lpstr>
      <vt:lpstr>맑은 고딕</vt:lpstr>
      <vt:lpstr>Arial</vt:lpstr>
      <vt:lpstr>Trebuchet MS</vt:lpstr>
      <vt:lpstr>Wingdings 3</vt:lpstr>
      <vt:lpstr>패싯</vt:lpstr>
      <vt:lpstr>Bloomenergy</vt:lpstr>
      <vt:lpstr>History</vt:lpstr>
      <vt:lpstr>Mission</vt:lpstr>
      <vt:lpstr>CEO</vt:lpstr>
      <vt:lpstr>Solutions</vt:lpstr>
      <vt:lpstr>Energy server platform</vt:lpstr>
      <vt:lpstr>Integrated storage</vt:lpstr>
      <vt:lpstr>Integrated storage</vt:lpstr>
      <vt:lpstr>Integrated storage</vt:lpstr>
      <vt:lpstr>Mission critical</vt:lpstr>
      <vt:lpstr>Mission critical</vt:lpstr>
      <vt:lpstr>Microgrid</vt:lpstr>
      <vt:lpstr>Microgrid</vt:lpstr>
      <vt:lpstr>Microgrid</vt:lpstr>
      <vt:lpstr>Flexible financing</vt:lpstr>
      <vt:lpstr>Cost predictability</vt:lpstr>
      <vt:lpstr>Reliability &amp; Resiliency</vt:lpstr>
      <vt:lpstr>Sustainability</vt:lpstr>
      <vt:lpstr>Sustainability</vt:lpstr>
      <vt:lpstr>Investment</vt:lpstr>
      <vt:lpstr>Customers</vt:lpstr>
      <vt:lpstr>Personal opinion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 이름</dc:title>
  <dc:creator>이 동학</dc:creator>
  <cp:lastModifiedBy>이 동학</cp:lastModifiedBy>
  <cp:revision>66</cp:revision>
  <dcterms:created xsi:type="dcterms:W3CDTF">2019-04-08T18:18:09Z</dcterms:created>
  <dcterms:modified xsi:type="dcterms:W3CDTF">2019-04-09T07:44:08Z</dcterms:modified>
</cp:coreProperties>
</file>