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  <p:sldMasterId id="2147483979" r:id="rId2"/>
  </p:sldMasterIdLst>
  <p:sldIdLst>
    <p:sldId id="256" r:id="rId3"/>
    <p:sldId id="257" r:id="rId4"/>
    <p:sldId id="263" r:id="rId5"/>
    <p:sldId id="258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6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61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3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01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726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4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47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7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2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23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37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75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84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1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3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6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5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4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9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34C2EE-DE28-4E86-A066-EB2F4D5FFC07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80F6-F256-4CCC-9A6F-4A027B08C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2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39999" y="1930399"/>
            <a:ext cx="84249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 data </a:t>
            </a:r>
            <a:r>
              <a:rPr lang="ko-KR" altLang="en-US" sz="6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스타트업</a:t>
            </a:r>
            <a:endParaRPr lang="en-US" altLang="ko-KR" sz="6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ko-KR" sz="8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IGAWorks</a:t>
            </a:r>
            <a:endParaRPr lang="ko-KR" altLang="en-US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34769" y="6463323"/>
            <a:ext cx="2657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컴퓨터공학부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학번 </a:t>
            </a:r>
            <a:r>
              <a:rPr lang="ko-KR" altLang="en-US" sz="1400" dirty="0" err="1" smtClean="0"/>
              <a:t>송영우</a:t>
            </a:r>
            <a:endParaRPr lang="ko-KR" altLang="en-US" sz="14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9508" y="0"/>
            <a:ext cx="462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기업 소개</a:t>
            </a:r>
            <a:endParaRPr lang="ko-KR" altLang="en-US" sz="4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1016230"/>
            <a:ext cx="8973672" cy="57162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9" y="2478949"/>
            <a:ext cx="10410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08" y="0"/>
            <a:ext cx="462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성장 과정</a:t>
            </a:r>
            <a:endParaRPr lang="ko-KR" altLang="en-US" sz="4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2533" y="1134877"/>
            <a:ext cx="73818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2017</a:t>
            </a:r>
            <a:r>
              <a:rPr lang="ko-KR" altLang="en-US" dirty="0"/>
              <a:t>년 글로벌 </a:t>
            </a:r>
            <a:r>
              <a:rPr lang="ko-KR" altLang="en-US" dirty="0" err="1"/>
              <a:t>애드텍</a:t>
            </a:r>
            <a:r>
              <a:rPr lang="ko-KR" altLang="en-US" dirty="0"/>
              <a:t> </a:t>
            </a:r>
            <a:r>
              <a:rPr lang="ko-KR" altLang="en-US" dirty="0" err="1"/>
              <a:t>미디어렙사</a:t>
            </a:r>
            <a:r>
              <a:rPr lang="ko-KR" altLang="en-US" dirty="0"/>
              <a:t> </a:t>
            </a:r>
            <a:r>
              <a:rPr lang="en-US" altLang="ko-KR" dirty="0"/>
              <a:t>`</a:t>
            </a:r>
            <a:r>
              <a:rPr lang="ko-KR" altLang="en-US" dirty="0"/>
              <a:t>디지털퍼스트</a:t>
            </a:r>
            <a:r>
              <a:rPr lang="en-US" altLang="ko-KR" dirty="0"/>
              <a:t>` 100</a:t>
            </a:r>
            <a:r>
              <a:rPr lang="ko-KR" altLang="en-US" dirty="0"/>
              <a:t>억원 </a:t>
            </a:r>
            <a:r>
              <a:rPr lang="ko-KR" altLang="en-US" dirty="0" smtClean="0"/>
              <a:t>투자</a:t>
            </a:r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2016</a:t>
            </a:r>
            <a:r>
              <a:rPr lang="ko-KR" altLang="en-US" dirty="0"/>
              <a:t>년 아마존웹서비스</a:t>
            </a:r>
            <a:r>
              <a:rPr lang="en-US" altLang="ko-KR" dirty="0"/>
              <a:t>(AWS) ‘</a:t>
            </a:r>
            <a:r>
              <a:rPr lang="ko-KR" altLang="en-US" dirty="0" err="1"/>
              <a:t>어드밴스</a:t>
            </a:r>
            <a:r>
              <a:rPr lang="ko-KR" altLang="en-US" dirty="0"/>
              <a:t> 테크놀로지 파트너’ </a:t>
            </a:r>
            <a:r>
              <a:rPr lang="ko-KR" altLang="en-US" dirty="0" smtClean="0"/>
              <a:t>등록</a:t>
            </a:r>
            <a:br>
              <a:rPr lang="ko-KR" altLang="en-US" dirty="0" smtClean="0"/>
            </a:br>
            <a:r>
              <a:rPr lang="en-US" altLang="ko-KR" dirty="0" smtClean="0"/>
              <a:t>Mobile Index’, </a:t>
            </a:r>
            <a:r>
              <a:rPr lang="ko-KR" altLang="en-US" dirty="0" smtClean="0"/>
              <a:t>앱 마켓 </a:t>
            </a:r>
            <a:r>
              <a:rPr lang="ko-KR" altLang="en-US" dirty="0" err="1" smtClean="0"/>
              <a:t>인텔리전스</a:t>
            </a:r>
            <a:r>
              <a:rPr lang="ko-KR" altLang="en-US" dirty="0" smtClean="0"/>
              <a:t> 플랫폼 런칭</a:t>
            </a:r>
            <a:br>
              <a:rPr lang="ko-KR" altLang="en-US" dirty="0" smtClean="0"/>
            </a:br>
            <a:r>
              <a:rPr lang="ko-KR" altLang="en-US" dirty="0" err="1" smtClean="0"/>
              <a:t>애드테크</a:t>
            </a:r>
            <a:r>
              <a:rPr lang="ko-KR" altLang="en-US" dirty="0" smtClean="0"/>
              <a:t> </a:t>
            </a:r>
            <a:r>
              <a:rPr lang="ko-KR" altLang="en-US" dirty="0"/>
              <a:t>부문의 페이스북 마케팅 파트너</a:t>
            </a:r>
            <a:r>
              <a:rPr lang="en-US" altLang="ko-KR" dirty="0"/>
              <a:t>(FMP) </a:t>
            </a:r>
            <a:r>
              <a:rPr lang="ko-KR" altLang="en-US" dirty="0" smtClean="0"/>
              <a:t>선정</a:t>
            </a:r>
            <a:endParaRPr lang="en-US" altLang="ko-KR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ko-KR" altLang="en-US" dirty="0" err="1"/>
              <a:t>스타웍스</a:t>
            </a:r>
            <a:r>
              <a:rPr lang="en-US" altLang="ko-KR" dirty="0"/>
              <a:t>. </a:t>
            </a:r>
            <a:r>
              <a:rPr lang="ko-KR" altLang="en-US" dirty="0" err="1"/>
              <a:t>모바일게임</a:t>
            </a:r>
            <a:r>
              <a:rPr lang="ko-KR" altLang="en-US" dirty="0"/>
              <a:t> </a:t>
            </a:r>
            <a:r>
              <a:rPr lang="ko-KR" altLang="en-US" dirty="0" err="1"/>
              <a:t>마케팅펀드</a:t>
            </a:r>
            <a:r>
              <a:rPr lang="ko-KR" altLang="en-US" dirty="0"/>
              <a:t> 출범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err="1"/>
              <a:t>adbrix</a:t>
            </a:r>
            <a:r>
              <a:rPr lang="en-US" altLang="ko-KR" dirty="0"/>
              <a:t>, </a:t>
            </a:r>
            <a:r>
              <a:rPr lang="ko-KR" altLang="en-US" dirty="0"/>
              <a:t>탑재 </a:t>
            </a:r>
            <a:r>
              <a:rPr lang="ko-KR" altLang="en-US" dirty="0" err="1"/>
              <a:t>모바일기기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억대 돌파</a:t>
            </a:r>
            <a:r>
              <a:rPr lang="en-US" altLang="ko-KR" dirty="0"/>
              <a:t>, </a:t>
            </a:r>
            <a:r>
              <a:rPr lang="ko-KR" altLang="en-US" dirty="0"/>
              <a:t>등록 앱 </a:t>
            </a:r>
            <a:r>
              <a:rPr lang="en-US" altLang="ko-KR" dirty="0"/>
              <a:t>8</a:t>
            </a:r>
            <a:r>
              <a:rPr lang="ko-KR" altLang="en-US" dirty="0"/>
              <a:t>천개 돌파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err="1"/>
              <a:t>TradingWorks</a:t>
            </a:r>
            <a:r>
              <a:rPr lang="en-US" altLang="ko-KR" dirty="0"/>
              <a:t>, </a:t>
            </a:r>
            <a:r>
              <a:rPr lang="ko-KR" altLang="en-US" dirty="0"/>
              <a:t>국내 최초 모바일 특화 </a:t>
            </a:r>
            <a:r>
              <a:rPr lang="en-US" altLang="ko-KR" dirty="0"/>
              <a:t>DSP </a:t>
            </a:r>
            <a:r>
              <a:rPr lang="ko-KR" altLang="en-US" dirty="0"/>
              <a:t>런칭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TF2, </a:t>
            </a:r>
            <a:r>
              <a:rPr lang="ko-KR" altLang="en-US" dirty="0"/>
              <a:t>페이스북 </a:t>
            </a:r>
            <a:r>
              <a:rPr lang="ko-KR" altLang="en-US" dirty="0" err="1"/>
              <a:t>광고최적화</a:t>
            </a:r>
            <a:r>
              <a:rPr lang="ko-KR" altLang="en-US" dirty="0"/>
              <a:t> 솔루션 </a:t>
            </a:r>
            <a:r>
              <a:rPr lang="ko-KR" altLang="en-US" dirty="0" smtClean="0"/>
              <a:t>런칭</a:t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2011</a:t>
            </a:r>
            <a:r>
              <a:rPr lang="ko-KR" altLang="en-US" dirty="0"/>
              <a:t>년 </a:t>
            </a:r>
            <a:r>
              <a:rPr lang="en-US" altLang="ko-KR" dirty="0" err="1"/>
              <a:t>adPOPcorn</a:t>
            </a:r>
            <a:r>
              <a:rPr lang="en-US" altLang="ko-KR" dirty="0"/>
              <a:t>, </a:t>
            </a:r>
            <a:r>
              <a:rPr lang="ko-KR" altLang="en-US" dirty="0"/>
              <a:t>연간 광고수익 </a:t>
            </a:r>
            <a:r>
              <a:rPr lang="ko-KR" altLang="en-US" dirty="0" err="1"/>
              <a:t>제공액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억원 돌파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2010</a:t>
            </a:r>
            <a:r>
              <a:rPr lang="ko-KR" altLang="en-US" dirty="0"/>
              <a:t>년 </a:t>
            </a:r>
            <a:r>
              <a:rPr lang="ko-KR" altLang="en-US" dirty="0" err="1"/>
              <a:t>광고플랫폼</a:t>
            </a:r>
            <a:r>
              <a:rPr lang="ko-KR" altLang="en-US" dirty="0"/>
              <a:t> </a:t>
            </a:r>
            <a:r>
              <a:rPr lang="ko-KR" altLang="en-US" dirty="0" err="1"/>
              <a:t>애드팝콘</a:t>
            </a:r>
            <a:r>
              <a:rPr lang="ko-KR" altLang="en-US" dirty="0"/>
              <a:t> 런칭 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2008</a:t>
            </a:r>
            <a:r>
              <a:rPr lang="ko-KR" altLang="en-US" dirty="0"/>
              <a:t>년 소프트뱅크</a:t>
            </a:r>
            <a:r>
              <a:rPr lang="en-US" altLang="ko-KR" dirty="0"/>
              <a:t>, </a:t>
            </a:r>
            <a:r>
              <a:rPr lang="ko-KR" altLang="en-US" dirty="0" err="1"/>
              <a:t>프리미어벤처파트너스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만불 </a:t>
            </a:r>
            <a:r>
              <a:rPr lang="ko-KR" altLang="en-US" dirty="0" smtClean="0"/>
              <a:t>투자유치</a:t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2007</a:t>
            </a:r>
            <a:r>
              <a:rPr lang="ko-KR" altLang="en-US" dirty="0"/>
              <a:t>년 게임 내 광고 솔루션 국내최초 개발 및 </a:t>
            </a:r>
            <a:r>
              <a:rPr lang="ko-KR" altLang="en-US" dirty="0" smtClean="0"/>
              <a:t>상용화</a:t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en-US" altLang="ko-KR" dirty="0" smtClean="0"/>
              <a:t>2006</a:t>
            </a:r>
            <a:r>
              <a:rPr lang="ko-KR" altLang="en-US" dirty="0"/>
              <a:t>년 </a:t>
            </a:r>
            <a:r>
              <a:rPr lang="en-US" altLang="ko-KR" dirty="0" err="1"/>
              <a:t>IGAWorks</a:t>
            </a:r>
            <a:r>
              <a:rPr lang="en-US" altLang="ko-KR" dirty="0"/>
              <a:t> </a:t>
            </a:r>
            <a:r>
              <a:rPr lang="ko-KR" altLang="en-US" dirty="0"/>
              <a:t>설립</a:t>
            </a:r>
          </a:p>
        </p:txBody>
      </p:sp>
    </p:spTree>
    <p:extLst>
      <p:ext uri="{BB962C8B-B14F-4D97-AF65-F5344CB8AC3E}">
        <p14:creationId xmlns:p14="http://schemas.microsoft.com/office/powerpoint/2010/main" val="41693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08" y="0"/>
            <a:ext cx="462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비즈니스 모델</a:t>
            </a:r>
            <a:endParaRPr lang="ko-KR" altLang="en-US" sz="4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03" y="1072479"/>
            <a:ext cx="2552700" cy="933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40" y="4140323"/>
            <a:ext cx="3400425" cy="1104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406" y="1072479"/>
            <a:ext cx="337185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106" y="4140323"/>
            <a:ext cx="3600450" cy="962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1528" y="2247411"/>
            <a:ext cx="3911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Facebook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여개 미디어에서</a:t>
            </a:r>
            <a:endParaRPr lang="en-US" altLang="ko-KR" dirty="0" smtClean="0"/>
          </a:p>
          <a:p>
            <a:r>
              <a:rPr lang="ko-KR" altLang="en-US" dirty="0" smtClean="0"/>
              <a:t>광고 캠페인 성과 분석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유저 </a:t>
            </a:r>
            <a:r>
              <a:rPr lang="ko-KR" altLang="en-US" dirty="0" err="1" smtClean="0"/>
              <a:t>인앱활동</a:t>
            </a:r>
            <a:r>
              <a:rPr lang="ko-KR" altLang="en-US" dirty="0" smtClean="0"/>
              <a:t> 분석 및 미디어에 공유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6954" y="2270857"/>
            <a:ext cx="4251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개인메세지</a:t>
            </a:r>
            <a:r>
              <a:rPr lang="en-US" altLang="ko-KR" dirty="0" smtClean="0"/>
              <a:t>/</a:t>
            </a:r>
            <a:r>
              <a:rPr lang="ko-KR" altLang="en-US" dirty="0" smtClean="0"/>
              <a:t>쿠폰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공지팝업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원하는 조건의 타겟 이용자 그룹 제공 및 서비스에 대한 반응 </a:t>
            </a:r>
            <a:r>
              <a:rPr lang="ko-KR" altLang="en-US" dirty="0" err="1" smtClean="0"/>
              <a:t>리포팅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60768" y="5337641"/>
            <a:ext cx="4630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Google Play </a:t>
            </a:r>
            <a:r>
              <a:rPr lang="ko-KR" altLang="en-US" dirty="0" smtClean="0"/>
              <a:t>전체 매출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순위별 매출 등 </a:t>
            </a:r>
            <a:endParaRPr lang="en-US" altLang="ko-KR" dirty="0" smtClean="0"/>
          </a:p>
          <a:p>
            <a:r>
              <a:rPr lang="ko-KR" altLang="en-US" dirty="0" smtClean="0"/>
              <a:t>데이터 분석 및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</a:t>
            </a:r>
            <a:r>
              <a:rPr lang="ko-KR" altLang="en-US" dirty="0" smtClean="0"/>
              <a:t>개 이상의 조건 조합 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 경향 분석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86954" y="5337640"/>
            <a:ext cx="4243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캠페인 성과 </a:t>
            </a:r>
            <a:r>
              <a:rPr lang="ko-KR" altLang="en-US" dirty="0" err="1" smtClean="0"/>
              <a:t>히스토리</a:t>
            </a:r>
            <a:r>
              <a:rPr lang="ko-KR" altLang="en-US" dirty="0" smtClean="0"/>
              <a:t> 관리</a:t>
            </a:r>
            <a:endParaRPr lang="en-US" altLang="ko-KR" dirty="0" smtClean="0"/>
          </a:p>
          <a:p>
            <a:r>
              <a:rPr lang="ko-KR" altLang="en-US" dirty="0" smtClean="0"/>
              <a:t>데이터 소스 자동화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국내외 매체와 연동하여 지표 비교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36" y="1066289"/>
            <a:ext cx="105441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08" y="0"/>
            <a:ext cx="462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기술적 성과</a:t>
            </a:r>
            <a:endParaRPr lang="ko-KR" altLang="en-US" sz="4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47" y="2113709"/>
            <a:ext cx="5095875" cy="3114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035" y="2020548"/>
            <a:ext cx="5136498" cy="3445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65" y="2558552"/>
            <a:ext cx="7995635" cy="236907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719" y="961621"/>
            <a:ext cx="7333129" cy="55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08" y="0"/>
            <a:ext cx="623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투자 현황</a:t>
            </a:r>
            <a:endParaRPr lang="ko-KR" altLang="en-US" sz="4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12" y="1937604"/>
            <a:ext cx="9334500" cy="3686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012" y="1958867"/>
            <a:ext cx="9334500" cy="36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9508" y="0"/>
            <a:ext cx="462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회사 규모</a:t>
            </a:r>
            <a:endParaRPr lang="ko-KR" altLang="en-US" sz="4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49" y="1606642"/>
            <a:ext cx="9763125" cy="3895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649" y="1606642"/>
            <a:ext cx="98774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90954"/>
            <a:ext cx="34778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80862" y="2008555"/>
            <a:ext cx="49158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Q</a:t>
            </a:r>
            <a:r>
              <a:rPr lang="en-US" altLang="ko-KR" sz="12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&amp;</a:t>
            </a:r>
            <a:r>
              <a:rPr lang="en-US" altLang="ko-KR" sz="180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</a:t>
            </a:r>
            <a:endParaRPr lang="ko-KR" altLang="en-US" sz="18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98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바탕</vt:lpstr>
      <vt:lpstr>바탕체</vt:lpstr>
      <vt:lpstr>Calibri</vt:lpstr>
      <vt:lpstr>Calibri Light</vt:lpstr>
      <vt:lpstr>Wingdings 2</vt:lpstr>
      <vt:lpstr>HDOfficeLightV0</vt:lpstr>
      <vt:lpstr>1_HDOfficeLightV0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19</cp:revision>
  <dcterms:created xsi:type="dcterms:W3CDTF">2019-03-23T07:25:24Z</dcterms:created>
  <dcterms:modified xsi:type="dcterms:W3CDTF">2019-03-25T09:24:02Z</dcterms:modified>
</cp:coreProperties>
</file>