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6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D1E09-E137-492B-A0CE-B1A3A104DBF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C71535-FF19-43B2-AA0C-18EEA3487891}">
      <dgm:prSet phldrT="[텍스트]"/>
      <dgm:spPr/>
      <dgm:t>
        <a:bodyPr/>
        <a:lstStyle/>
        <a:p>
          <a:pPr latinLnBrk="1"/>
          <a:r>
            <a:rPr lang="en-US" altLang="ko-KR" dirty="0"/>
            <a:t>Solar Leasing			[2008]</a:t>
          </a:r>
          <a:endParaRPr lang="ko-KR" altLang="en-US" dirty="0"/>
        </a:p>
      </dgm:t>
    </dgm:pt>
    <dgm:pt modelId="{7C442062-A806-47BD-8634-7856D71536D8}" type="parTrans" cxnId="{C1FCEA6F-7AC9-4582-9783-776BDD45492F}">
      <dgm:prSet/>
      <dgm:spPr/>
      <dgm:t>
        <a:bodyPr/>
        <a:lstStyle/>
        <a:p>
          <a:pPr latinLnBrk="1"/>
          <a:endParaRPr lang="ko-KR" altLang="en-US"/>
        </a:p>
      </dgm:t>
    </dgm:pt>
    <dgm:pt modelId="{F010638E-47E7-465B-8420-80AA7267D345}" type="sibTrans" cxnId="{C1FCEA6F-7AC9-4582-9783-776BDD45492F}">
      <dgm:prSet/>
      <dgm:spPr/>
      <dgm:t>
        <a:bodyPr/>
        <a:lstStyle/>
        <a:p>
          <a:pPr latinLnBrk="1"/>
          <a:endParaRPr lang="ko-KR" altLang="en-US"/>
        </a:p>
      </dgm:t>
    </dgm:pt>
    <dgm:pt modelId="{0978AF0C-B690-4DBD-92CB-C1672CB2D599}">
      <dgm:prSet phldrT="[텍스트]"/>
      <dgm:spPr/>
      <dgm:t>
        <a:bodyPr/>
        <a:lstStyle/>
        <a:p>
          <a:pPr latinLnBrk="1"/>
          <a:r>
            <a:rPr lang="en-US" altLang="ko-KR" dirty="0"/>
            <a:t>Commercial Solar		[2008]</a:t>
          </a:r>
          <a:endParaRPr lang="ko-KR" altLang="en-US" dirty="0"/>
        </a:p>
      </dgm:t>
    </dgm:pt>
    <dgm:pt modelId="{7FE1BA94-E93B-4722-A7FB-12367BDC6D02}" type="parTrans" cxnId="{655869AE-0AFC-4E52-85AB-B5A1AA816F8A}">
      <dgm:prSet/>
      <dgm:spPr/>
      <dgm:t>
        <a:bodyPr/>
        <a:lstStyle/>
        <a:p>
          <a:pPr latinLnBrk="1"/>
          <a:endParaRPr lang="ko-KR" altLang="en-US"/>
        </a:p>
      </dgm:t>
    </dgm:pt>
    <dgm:pt modelId="{34D3B84A-0B8F-4DBF-ADC7-FE3D555FC5A6}" type="sibTrans" cxnId="{655869AE-0AFC-4E52-85AB-B5A1AA816F8A}">
      <dgm:prSet/>
      <dgm:spPr/>
      <dgm:t>
        <a:bodyPr/>
        <a:lstStyle/>
        <a:p>
          <a:pPr latinLnBrk="1"/>
          <a:endParaRPr lang="ko-KR" altLang="en-US"/>
        </a:p>
      </dgm:t>
    </dgm:pt>
    <dgm:pt modelId="{CC756630-4A4C-4EA2-8B92-2EAC1A4BAED8}">
      <dgm:prSet phldrT="[텍스트]"/>
      <dgm:spPr/>
      <dgm:t>
        <a:bodyPr/>
        <a:lstStyle/>
        <a:p>
          <a:pPr latinLnBrk="1"/>
          <a:r>
            <a:rPr lang="en-US" altLang="ko-KR" dirty="0"/>
            <a:t>Electric  vehicle Charger		[2011]</a:t>
          </a:r>
          <a:endParaRPr lang="ko-KR" altLang="en-US" dirty="0"/>
        </a:p>
      </dgm:t>
    </dgm:pt>
    <dgm:pt modelId="{0AD97F4F-038F-40FE-A77D-31935F5FE7B6}" type="parTrans" cxnId="{BA5113BC-3BD6-47ED-A82B-7CDD4B63C2DA}">
      <dgm:prSet/>
      <dgm:spPr/>
      <dgm:t>
        <a:bodyPr/>
        <a:lstStyle/>
        <a:p>
          <a:pPr latinLnBrk="1"/>
          <a:endParaRPr lang="ko-KR" altLang="en-US"/>
        </a:p>
      </dgm:t>
    </dgm:pt>
    <dgm:pt modelId="{F74BCF4C-3331-49DD-94C2-BE46CA0E745B}" type="sibTrans" cxnId="{BA5113BC-3BD6-47ED-A82B-7CDD4B63C2DA}">
      <dgm:prSet/>
      <dgm:spPr/>
      <dgm:t>
        <a:bodyPr/>
        <a:lstStyle/>
        <a:p>
          <a:pPr latinLnBrk="1"/>
          <a:endParaRPr lang="ko-KR" altLang="en-US"/>
        </a:p>
      </dgm:t>
    </dgm:pt>
    <dgm:pt modelId="{E771278E-D19A-4C7C-9AC7-D527D193214B}" type="pres">
      <dgm:prSet presAssocID="{94CD1E09-E137-492B-A0CE-B1A3A104DBF2}" presName="linear" presStyleCnt="0">
        <dgm:presLayoutVars>
          <dgm:dir/>
          <dgm:animLvl val="lvl"/>
          <dgm:resizeHandles val="exact"/>
        </dgm:presLayoutVars>
      </dgm:prSet>
      <dgm:spPr/>
    </dgm:pt>
    <dgm:pt modelId="{CDD1E947-983C-4B10-AA52-9C47ACD7C831}" type="pres">
      <dgm:prSet presAssocID="{25C71535-FF19-43B2-AA0C-18EEA3487891}" presName="parentLin" presStyleCnt="0"/>
      <dgm:spPr/>
    </dgm:pt>
    <dgm:pt modelId="{D4F6BDB2-C7F2-4941-8599-1F4D2FD78078}" type="pres">
      <dgm:prSet presAssocID="{25C71535-FF19-43B2-AA0C-18EEA3487891}" presName="parentLeftMargin" presStyleLbl="node1" presStyleIdx="0" presStyleCnt="3"/>
      <dgm:spPr/>
    </dgm:pt>
    <dgm:pt modelId="{90E1C66C-3827-478B-8E66-41AA9976B5B0}" type="pres">
      <dgm:prSet presAssocID="{25C71535-FF19-43B2-AA0C-18EEA34878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A4721C-F5CB-41AA-9905-66A7B33C3F7B}" type="pres">
      <dgm:prSet presAssocID="{25C71535-FF19-43B2-AA0C-18EEA3487891}" presName="negativeSpace" presStyleCnt="0"/>
      <dgm:spPr/>
    </dgm:pt>
    <dgm:pt modelId="{C3AF4CDF-1DAE-44B2-B93A-4F4C667FF37F}" type="pres">
      <dgm:prSet presAssocID="{25C71535-FF19-43B2-AA0C-18EEA3487891}" presName="childText" presStyleLbl="conFgAcc1" presStyleIdx="0" presStyleCnt="3">
        <dgm:presLayoutVars>
          <dgm:bulletEnabled val="1"/>
        </dgm:presLayoutVars>
      </dgm:prSet>
      <dgm:spPr/>
    </dgm:pt>
    <dgm:pt modelId="{4F0BE562-E4B4-496A-9A9E-0186AF7ECA06}" type="pres">
      <dgm:prSet presAssocID="{F010638E-47E7-465B-8420-80AA7267D345}" presName="spaceBetweenRectangles" presStyleCnt="0"/>
      <dgm:spPr/>
    </dgm:pt>
    <dgm:pt modelId="{37C6D706-3AB4-4FEC-8CDF-3EC426524C1F}" type="pres">
      <dgm:prSet presAssocID="{0978AF0C-B690-4DBD-92CB-C1672CB2D599}" presName="parentLin" presStyleCnt="0"/>
      <dgm:spPr/>
    </dgm:pt>
    <dgm:pt modelId="{040DEC8F-BAE7-4F7D-B12B-87B310AE04D8}" type="pres">
      <dgm:prSet presAssocID="{0978AF0C-B690-4DBD-92CB-C1672CB2D599}" presName="parentLeftMargin" presStyleLbl="node1" presStyleIdx="0" presStyleCnt="3"/>
      <dgm:spPr/>
    </dgm:pt>
    <dgm:pt modelId="{AC62583E-72D3-4603-B1AF-83D5DB634439}" type="pres">
      <dgm:prSet presAssocID="{0978AF0C-B690-4DBD-92CB-C1672CB2D5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CAA47A-5DF5-4FBD-9978-11EA046D7268}" type="pres">
      <dgm:prSet presAssocID="{0978AF0C-B690-4DBD-92CB-C1672CB2D599}" presName="negativeSpace" presStyleCnt="0"/>
      <dgm:spPr/>
    </dgm:pt>
    <dgm:pt modelId="{4B9BC777-4E10-49F3-BEBD-8509FCC17D0F}" type="pres">
      <dgm:prSet presAssocID="{0978AF0C-B690-4DBD-92CB-C1672CB2D599}" presName="childText" presStyleLbl="conFgAcc1" presStyleIdx="1" presStyleCnt="3">
        <dgm:presLayoutVars>
          <dgm:bulletEnabled val="1"/>
        </dgm:presLayoutVars>
      </dgm:prSet>
      <dgm:spPr/>
    </dgm:pt>
    <dgm:pt modelId="{A8E8608A-6210-4774-9658-083ACA5D0881}" type="pres">
      <dgm:prSet presAssocID="{34D3B84A-0B8F-4DBF-ADC7-FE3D555FC5A6}" presName="spaceBetweenRectangles" presStyleCnt="0"/>
      <dgm:spPr/>
    </dgm:pt>
    <dgm:pt modelId="{F3730220-BEF1-4D1C-A7A8-B34779466913}" type="pres">
      <dgm:prSet presAssocID="{CC756630-4A4C-4EA2-8B92-2EAC1A4BAED8}" presName="parentLin" presStyleCnt="0"/>
      <dgm:spPr/>
    </dgm:pt>
    <dgm:pt modelId="{B5507ABD-C232-4DF7-88B2-405BB43FD94E}" type="pres">
      <dgm:prSet presAssocID="{CC756630-4A4C-4EA2-8B92-2EAC1A4BAED8}" presName="parentLeftMargin" presStyleLbl="node1" presStyleIdx="1" presStyleCnt="3"/>
      <dgm:spPr/>
    </dgm:pt>
    <dgm:pt modelId="{2C1231FE-BEBE-4412-AD09-6223236CD71C}" type="pres">
      <dgm:prSet presAssocID="{CC756630-4A4C-4EA2-8B92-2EAC1A4BAE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44C09D-2A40-40C6-A335-614ABD867445}" type="pres">
      <dgm:prSet presAssocID="{CC756630-4A4C-4EA2-8B92-2EAC1A4BAED8}" presName="negativeSpace" presStyleCnt="0"/>
      <dgm:spPr/>
    </dgm:pt>
    <dgm:pt modelId="{5DE6440B-7868-4F88-99B7-D29C9E76892C}" type="pres">
      <dgm:prSet presAssocID="{CC756630-4A4C-4EA2-8B92-2EAC1A4BAE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8BFB0B-DD42-48ED-837A-4E5254DA87F7}" type="presOf" srcId="{CC756630-4A4C-4EA2-8B92-2EAC1A4BAED8}" destId="{B5507ABD-C232-4DF7-88B2-405BB43FD94E}" srcOrd="0" destOrd="0" presId="urn:microsoft.com/office/officeart/2005/8/layout/list1"/>
    <dgm:cxn modelId="{A318D715-B3AA-4692-9B5A-FBEDD3229439}" type="presOf" srcId="{0978AF0C-B690-4DBD-92CB-C1672CB2D599}" destId="{AC62583E-72D3-4603-B1AF-83D5DB634439}" srcOrd="1" destOrd="0" presId="urn:microsoft.com/office/officeart/2005/8/layout/list1"/>
    <dgm:cxn modelId="{E0FEAB1F-9727-4DD0-A6FC-2625C148E17A}" type="presOf" srcId="{94CD1E09-E137-492B-A0CE-B1A3A104DBF2}" destId="{E771278E-D19A-4C7C-9AC7-D527D193214B}" srcOrd="0" destOrd="0" presId="urn:microsoft.com/office/officeart/2005/8/layout/list1"/>
    <dgm:cxn modelId="{3DE5BE40-71B6-4674-B5CC-275B0E3EDAEE}" type="presOf" srcId="{25C71535-FF19-43B2-AA0C-18EEA3487891}" destId="{D4F6BDB2-C7F2-4941-8599-1F4D2FD78078}" srcOrd="0" destOrd="0" presId="urn:microsoft.com/office/officeart/2005/8/layout/list1"/>
    <dgm:cxn modelId="{C1FCEA6F-7AC9-4582-9783-776BDD45492F}" srcId="{94CD1E09-E137-492B-A0CE-B1A3A104DBF2}" destId="{25C71535-FF19-43B2-AA0C-18EEA3487891}" srcOrd="0" destOrd="0" parTransId="{7C442062-A806-47BD-8634-7856D71536D8}" sibTransId="{F010638E-47E7-465B-8420-80AA7267D345}"/>
    <dgm:cxn modelId="{C817DC70-F6AF-45DB-95B1-CBA341DD5FC8}" type="presOf" srcId="{0978AF0C-B690-4DBD-92CB-C1672CB2D599}" destId="{040DEC8F-BAE7-4F7D-B12B-87B310AE04D8}" srcOrd="0" destOrd="0" presId="urn:microsoft.com/office/officeart/2005/8/layout/list1"/>
    <dgm:cxn modelId="{655869AE-0AFC-4E52-85AB-B5A1AA816F8A}" srcId="{94CD1E09-E137-492B-A0CE-B1A3A104DBF2}" destId="{0978AF0C-B690-4DBD-92CB-C1672CB2D599}" srcOrd="1" destOrd="0" parTransId="{7FE1BA94-E93B-4722-A7FB-12367BDC6D02}" sibTransId="{34D3B84A-0B8F-4DBF-ADC7-FE3D555FC5A6}"/>
    <dgm:cxn modelId="{1EE601B2-8E34-4884-B964-129B6D618D93}" type="presOf" srcId="{25C71535-FF19-43B2-AA0C-18EEA3487891}" destId="{90E1C66C-3827-478B-8E66-41AA9976B5B0}" srcOrd="1" destOrd="0" presId="urn:microsoft.com/office/officeart/2005/8/layout/list1"/>
    <dgm:cxn modelId="{BA5113BC-3BD6-47ED-A82B-7CDD4B63C2DA}" srcId="{94CD1E09-E137-492B-A0CE-B1A3A104DBF2}" destId="{CC756630-4A4C-4EA2-8B92-2EAC1A4BAED8}" srcOrd="2" destOrd="0" parTransId="{0AD97F4F-038F-40FE-A77D-31935F5FE7B6}" sibTransId="{F74BCF4C-3331-49DD-94C2-BE46CA0E745B}"/>
    <dgm:cxn modelId="{B35AB0C8-9E8B-4BAC-9346-A9DA0CE80B02}" type="presOf" srcId="{CC756630-4A4C-4EA2-8B92-2EAC1A4BAED8}" destId="{2C1231FE-BEBE-4412-AD09-6223236CD71C}" srcOrd="1" destOrd="0" presId="urn:microsoft.com/office/officeart/2005/8/layout/list1"/>
    <dgm:cxn modelId="{89F2A8D8-ED02-4D48-85D8-702707A6F4CA}" type="presParOf" srcId="{E771278E-D19A-4C7C-9AC7-D527D193214B}" destId="{CDD1E947-983C-4B10-AA52-9C47ACD7C831}" srcOrd="0" destOrd="0" presId="urn:microsoft.com/office/officeart/2005/8/layout/list1"/>
    <dgm:cxn modelId="{F13F1045-C362-4529-88CE-042326F3BC25}" type="presParOf" srcId="{CDD1E947-983C-4B10-AA52-9C47ACD7C831}" destId="{D4F6BDB2-C7F2-4941-8599-1F4D2FD78078}" srcOrd="0" destOrd="0" presId="urn:microsoft.com/office/officeart/2005/8/layout/list1"/>
    <dgm:cxn modelId="{37FE3E16-593A-4AE4-AF0A-42FDE549C50D}" type="presParOf" srcId="{CDD1E947-983C-4B10-AA52-9C47ACD7C831}" destId="{90E1C66C-3827-478B-8E66-41AA9976B5B0}" srcOrd="1" destOrd="0" presId="urn:microsoft.com/office/officeart/2005/8/layout/list1"/>
    <dgm:cxn modelId="{9A076069-A906-455B-B6C5-967A2DE75E64}" type="presParOf" srcId="{E771278E-D19A-4C7C-9AC7-D527D193214B}" destId="{39A4721C-F5CB-41AA-9905-66A7B33C3F7B}" srcOrd="1" destOrd="0" presId="urn:microsoft.com/office/officeart/2005/8/layout/list1"/>
    <dgm:cxn modelId="{19006951-74D1-4080-A309-4824325D9872}" type="presParOf" srcId="{E771278E-D19A-4C7C-9AC7-D527D193214B}" destId="{C3AF4CDF-1DAE-44B2-B93A-4F4C667FF37F}" srcOrd="2" destOrd="0" presId="urn:microsoft.com/office/officeart/2005/8/layout/list1"/>
    <dgm:cxn modelId="{1F264435-2C10-4F81-8A06-C6980D840D14}" type="presParOf" srcId="{E771278E-D19A-4C7C-9AC7-D527D193214B}" destId="{4F0BE562-E4B4-496A-9A9E-0186AF7ECA06}" srcOrd="3" destOrd="0" presId="urn:microsoft.com/office/officeart/2005/8/layout/list1"/>
    <dgm:cxn modelId="{EE214776-0FC9-4E64-8924-C779C3E91186}" type="presParOf" srcId="{E771278E-D19A-4C7C-9AC7-D527D193214B}" destId="{37C6D706-3AB4-4FEC-8CDF-3EC426524C1F}" srcOrd="4" destOrd="0" presId="urn:microsoft.com/office/officeart/2005/8/layout/list1"/>
    <dgm:cxn modelId="{32518182-42E0-4216-BC5E-E777AB12A5E2}" type="presParOf" srcId="{37C6D706-3AB4-4FEC-8CDF-3EC426524C1F}" destId="{040DEC8F-BAE7-4F7D-B12B-87B310AE04D8}" srcOrd="0" destOrd="0" presId="urn:microsoft.com/office/officeart/2005/8/layout/list1"/>
    <dgm:cxn modelId="{ECB33269-B3E2-4FA5-869F-7B5B5B1A8407}" type="presParOf" srcId="{37C6D706-3AB4-4FEC-8CDF-3EC426524C1F}" destId="{AC62583E-72D3-4603-B1AF-83D5DB634439}" srcOrd="1" destOrd="0" presId="urn:microsoft.com/office/officeart/2005/8/layout/list1"/>
    <dgm:cxn modelId="{BF020086-7884-4A63-91C1-DE538D03FBD0}" type="presParOf" srcId="{E771278E-D19A-4C7C-9AC7-D527D193214B}" destId="{BBCAA47A-5DF5-4FBD-9978-11EA046D7268}" srcOrd="5" destOrd="0" presId="urn:microsoft.com/office/officeart/2005/8/layout/list1"/>
    <dgm:cxn modelId="{5D631295-6E19-4111-8D6F-011C0A358B1B}" type="presParOf" srcId="{E771278E-D19A-4C7C-9AC7-D527D193214B}" destId="{4B9BC777-4E10-49F3-BEBD-8509FCC17D0F}" srcOrd="6" destOrd="0" presId="urn:microsoft.com/office/officeart/2005/8/layout/list1"/>
    <dgm:cxn modelId="{CD9B0F8D-678A-4653-9450-3408EF96938A}" type="presParOf" srcId="{E771278E-D19A-4C7C-9AC7-D527D193214B}" destId="{A8E8608A-6210-4774-9658-083ACA5D0881}" srcOrd="7" destOrd="0" presId="urn:microsoft.com/office/officeart/2005/8/layout/list1"/>
    <dgm:cxn modelId="{34A367EE-7B46-46B2-BCAC-9104F5E8BFD1}" type="presParOf" srcId="{E771278E-D19A-4C7C-9AC7-D527D193214B}" destId="{F3730220-BEF1-4D1C-A7A8-B34779466913}" srcOrd="8" destOrd="0" presId="urn:microsoft.com/office/officeart/2005/8/layout/list1"/>
    <dgm:cxn modelId="{5CF32BCA-B234-413B-AB8C-27A99CF95DC0}" type="presParOf" srcId="{F3730220-BEF1-4D1C-A7A8-B34779466913}" destId="{B5507ABD-C232-4DF7-88B2-405BB43FD94E}" srcOrd="0" destOrd="0" presId="urn:microsoft.com/office/officeart/2005/8/layout/list1"/>
    <dgm:cxn modelId="{EBC22413-3348-49F3-994C-187A2591468F}" type="presParOf" srcId="{F3730220-BEF1-4D1C-A7A8-B34779466913}" destId="{2C1231FE-BEBE-4412-AD09-6223236CD71C}" srcOrd="1" destOrd="0" presId="urn:microsoft.com/office/officeart/2005/8/layout/list1"/>
    <dgm:cxn modelId="{3C3327D5-8885-467B-A5FD-C8B90FB5A3C8}" type="presParOf" srcId="{E771278E-D19A-4C7C-9AC7-D527D193214B}" destId="{1B44C09D-2A40-40C6-A335-614ABD867445}" srcOrd="9" destOrd="0" presId="urn:microsoft.com/office/officeart/2005/8/layout/list1"/>
    <dgm:cxn modelId="{C0FEAFAD-9D12-44EE-A247-017F58DEA091}" type="presParOf" srcId="{E771278E-D19A-4C7C-9AC7-D527D193214B}" destId="{5DE6440B-7868-4F88-99B7-D29C9E7689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4BA1C-25BF-4E1E-8DE7-76D9D6B473C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94997C-6BBF-4BEF-8F3F-24AA67E5C2BA}">
      <dgm:prSet phldrT="[텍스트]"/>
      <dgm:spPr/>
      <dgm:t>
        <a:bodyPr/>
        <a:lstStyle/>
        <a:p>
          <a:pPr latinLnBrk="1"/>
          <a:r>
            <a:rPr lang="en-US" altLang="ko-KR" dirty="0"/>
            <a:t>Install</a:t>
          </a:r>
        </a:p>
        <a:p>
          <a:pPr latinLnBrk="1"/>
          <a:r>
            <a:rPr lang="en-US" altLang="ko-KR" dirty="0"/>
            <a:t>[2013]</a:t>
          </a:r>
          <a:endParaRPr lang="ko-KR" altLang="en-US" dirty="0"/>
        </a:p>
      </dgm:t>
    </dgm:pt>
    <dgm:pt modelId="{31B29E82-BF04-41D9-945A-91682B35431D}" type="parTrans" cxnId="{EE4E5512-D30F-4968-836D-BE124579E4F7}">
      <dgm:prSet/>
      <dgm:spPr/>
      <dgm:t>
        <a:bodyPr/>
        <a:lstStyle/>
        <a:p>
          <a:pPr latinLnBrk="1"/>
          <a:endParaRPr lang="ko-KR" altLang="en-US"/>
        </a:p>
      </dgm:t>
    </dgm:pt>
    <dgm:pt modelId="{AB27BFAF-847C-4FBA-A83E-C03252C1C21C}" type="sibTrans" cxnId="{EE4E5512-D30F-4968-836D-BE124579E4F7}">
      <dgm:prSet/>
      <dgm:spPr/>
      <dgm:t>
        <a:bodyPr/>
        <a:lstStyle/>
        <a:p>
          <a:pPr latinLnBrk="1"/>
          <a:endParaRPr lang="ko-KR" altLang="en-US"/>
        </a:p>
      </dgm:t>
    </dgm:pt>
    <dgm:pt modelId="{504052C6-43A9-46BA-A0C3-41B4EA652535}">
      <dgm:prSet phldrT="[텍스트]"/>
      <dgm:spPr/>
      <dgm:t>
        <a:bodyPr/>
        <a:lstStyle/>
        <a:p>
          <a:pPr latinLnBrk="1"/>
          <a:r>
            <a:rPr lang="en-US" altLang="ko-KR" dirty="0"/>
            <a:t>Efficiency</a:t>
          </a:r>
        </a:p>
        <a:p>
          <a:pPr latinLnBrk="1"/>
          <a:r>
            <a:rPr lang="en-US" altLang="ko-KR" dirty="0"/>
            <a:t>[2010]</a:t>
          </a:r>
          <a:endParaRPr lang="ko-KR" altLang="en-US" dirty="0"/>
        </a:p>
      </dgm:t>
    </dgm:pt>
    <dgm:pt modelId="{D4619132-FC6E-44AA-9CD4-47D4A9CDD24E}" type="parTrans" cxnId="{A5644DDC-3220-4931-AC4C-931DC2643821}">
      <dgm:prSet/>
      <dgm:spPr/>
      <dgm:t>
        <a:bodyPr/>
        <a:lstStyle/>
        <a:p>
          <a:pPr latinLnBrk="1"/>
          <a:endParaRPr lang="ko-KR" altLang="en-US"/>
        </a:p>
      </dgm:t>
    </dgm:pt>
    <dgm:pt modelId="{5F947433-E359-4841-A1FE-2C9901B23670}" type="sibTrans" cxnId="{A5644DDC-3220-4931-AC4C-931DC2643821}">
      <dgm:prSet/>
      <dgm:spPr/>
      <dgm:t>
        <a:bodyPr/>
        <a:lstStyle/>
        <a:p>
          <a:pPr latinLnBrk="1"/>
          <a:endParaRPr lang="ko-KR" altLang="en-US"/>
        </a:p>
      </dgm:t>
    </dgm:pt>
    <dgm:pt modelId="{32AA5CC4-C500-4B8C-B47A-ED947BC40739}">
      <dgm:prSet phldrT="[텍스트]"/>
      <dgm:spPr/>
      <dgm:t>
        <a:bodyPr/>
        <a:lstStyle/>
        <a:p>
          <a:pPr latinLnBrk="1"/>
          <a:r>
            <a:rPr lang="en-US" altLang="ko-KR" dirty="0"/>
            <a:t>Storage</a:t>
          </a:r>
        </a:p>
        <a:p>
          <a:pPr latinLnBrk="1"/>
          <a:r>
            <a:rPr lang="en-US" altLang="ko-KR" dirty="0"/>
            <a:t>[2016]</a:t>
          </a:r>
          <a:endParaRPr lang="ko-KR" altLang="en-US" dirty="0"/>
        </a:p>
      </dgm:t>
    </dgm:pt>
    <dgm:pt modelId="{88D9E146-05B5-4C57-93E7-4107F9C61967}" type="parTrans" cxnId="{3B77F24B-7F4F-4E7C-A1A0-1D3FA22DD6BF}">
      <dgm:prSet/>
      <dgm:spPr/>
      <dgm:t>
        <a:bodyPr/>
        <a:lstStyle/>
        <a:p>
          <a:pPr latinLnBrk="1"/>
          <a:endParaRPr lang="ko-KR" altLang="en-US"/>
        </a:p>
      </dgm:t>
    </dgm:pt>
    <dgm:pt modelId="{0B08CD71-4736-43A4-9910-EC07C9AF441F}" type="sibTrans" cxnId="{3B77F24B-7F4F-4E7C-A1A0-1D3FA22DD6BF}">
      <dgm:prSet/>
      <dgm:spPr/>
      <dgm:t>
        <a:bodyPr/>
        <a:lstStyle/>
        <a:p>
          <a:pPr latinLnBrk="1"/>
          <a:endParaRPr lang="ko-KR" altLang="en-US"/>
        </a:p>
      </dgm:t>
    </dgm:pt>
    <dgm:pt modelId="{10779B24-FB9D-4BC7-A999-FFB006AA1ABA}">
      <dgm:prSet phldrT="[텍스트]"/>
      <dgm:spPr/>
      <dgm:t>
        <a:bodyPr/>
        <a:lstStyle/>
        <a:p>
          <a:pPr latinLnBrk="1"/>
          <a:r>
            <a:rPr lang="en-US" altLang="ko-KR" dirty="0"/>
            <a:t>SolarCity</a:t>
          </a:r>
          <a:endParaRPr lang="ko-KR" altLang="en-US" dirty="0"/>
        </a:p>
      </dgm:t>
    </dgm:pt>
    <dgm:pt modelId="{0ECEACBF-48A5-4DD8-8F23-9E9C2374FE1E}" type="parTrans" cxnId="{59913388-3E61-4CF4-BC0D-5CD4C3D855B9}">
      <dgm:prSet/>
      <dgm:spPr/>
      <dgm:t>
        <a:bodyPr/>
        <a:lstStyle/>
        <a:p>
          <a:pPr latinLnBrk="1"/>
          <a:endParaRPr lang="ko-KR" altLang="en-US"/>
        </a:p>
      </dgm:t>
    </dgm:pt>
    <dgm:pt modelId="{F0BDE018-9012-4027-9DC2-63355C263B07}" type="sibTrans" cxnId="{59913388-3E61-4CF4-BC0D-5CD4C3D855B9}">
      <dgm:prSet/>
      <dgm:spPr/>
      <dgm:t>
        <a:bodyPr/>
        <a:lstStyle/>
        <a:p>
          <a:pPr latinLnBrk="1"/>
          <a:endParaRPr lang="ko-KR" altLang="en-US"/>
        </a:p>
      </dgm:t>
    </dgm:pt>
    <dgm:pt modelId="{D560EE11-35B3-4DC0-90D6-60B87CC6050A}" type="pres">
      <dgm:prSet presAssocID="{A684BA1C-25BF-4E1E-8DE7-76D9D6B473C8}" presName="Name0" presStyleCnt="0">
        <dgm:presLayoutVars>
          <dgm:chMax val="4"/>
          <dgm:resizeHandles val="exact"/>
        </dgm:presLayoutVars>
      </dgm:prSet>
      <dgm:spPr/>
    </dgm:pt>
    <dgm:pt modelId="{4B06030E-12CA-40E4-B762-B32E2F6FEF78}" type="pres">
      <dgm:prSet presAssocID="{A684BA1C-25BF-4E1E-8DE7-76D9D6B473C8}" presName="ellipse" presStyleLbl="trBgShp" presStyleIdx="0" presStyleCnt="1"/>
      <dgm:spPr/>
    </dgm:pt>
    <dgm:pt modelId="{F190CE2A-1218-428D-8210-EC31CEC96577}" type="pres">
      <dgm:prSet presAssocID="{A684BA1C-25BF-4E1E-8DE7-76D9D6B473C8}" presName="arrow1" presStyleLbl="fgShp" presStyleIdx="0" presStyleCnt="1" custLinFactNeighborX="314" custLinFactNeighborY="-62844"/>
      <dgm:spPr/>
    </dgm:pt>
    <dgm:pt modelId="{5B111E85-4A3B-4DD2-8F61-7B0F3C608BFB}" type="pres">
      <dgm:prSet presAssocID="{A684BA1C-25BF-4E1E-8DE7-76D9D6B473C8}" presName="rectangle" presStyleLbl="revTx" presStyleIdx="0" presStyleCnt="1" custLinFactNeighborX="65" custLinFactNeighborY="-22850">
        <dgm:presLayoutVars>
          <dgm:bulletEnabled val="1"/>
        </dgm:presLayoutVars>
      </dgm:prSet>
      <dgm:spPr/>
    </dgm:pt>
    <dgm:pt modelId="{3C928021-D319-4DEB-AB4C-30F2D0760989}" type="pres">
      <dgm:prSet presAssocID="{504052C6-43A9-46BA-A0C3-41B4EA652535}" presName="item1" presStyleLbl="node1" presStyleIdx="0" presStyleCnt="3" custScaleX="140755" custScaleY="153046" custLinFactNeighborX="-10270" custLinFactNeighborY="-30476">
        <dgm:presLayoutVars>
          <dgm:bulletEnabled val="1"/>
        </dgm:presLayoutVars>
      </dgm:prSet>
      <dgm:spPr/>
    </dgm:pt>
    <dgm:pt modelId="{E996E3F3-DA84-4AFB-95C2-55DB7230E7DE}" type="pres">
      <dgm:prSet presAssocID="{32AA5CC4-C500-4B8C-B47A-ED947BC40739}" presName="item2" presStyleLbl="node1" presStyleIdx="1" presStyleCnt="3" custScaleX="175070" custScaleY="163184" custLinFactNeighborX="-77087" custLinFactNeighborY="-28684">
        <dgm:presLayoutVars>
          <dgm:bulletEnabled val="1"/>
        </dgm:presLayoutVars>
      </dgm:prSet>
      <dgm:spPr/>
    </dgm:pt>
    <dgm:pt modelId="{9FBAF853-CBD6-41A6-951A-5EE003CFE1AF}" type="pres">
      <dgm:prSet presAssocID="{10779B24-FB9D-4BC7-A999-FFB006AA1ABA}" presName="item3" presStyleLbl="node1" presStyleIdx="2" presStyleCnt="3" custScaleX="172643" custScaleY="175781" custLinFactNeighborX="98599" custLinFactNeighborY="10756">
        <dgm:presLayoutVars>
          <dgm:bulletEnabled val="1"/>
        </dgm:presLayoutVars>
      </dgm:prSet>
      <dgm:spPr/>
    </dgm:pt>
    <dgm:pt modelId="{0F232390-F9BC-4E2E-9875-F861A1A60E46}" type="pres">
      <dgm:prSet presAssocID="{A684BA1C-25BF-4E1E-8DE7-76D9D6B473C8}" presName="funnel" presStyleLbl="trAlignAcc1" presStyleIdx="0" presStyleCnt="1" custScaleX="214262" custScaleY="81168" custLinFactNeighborX="1169" custLinFactNeighborY="-4733"/>
      <dgm:spPr/>
    </dgm:pt>
  </dgm:ptLst>
  <dgm:cxnLst>
    <dgm:cxn modelId="{EE4E5512-D30F-4968-836D-BE124579E4F7}" srcId="{A684BA1C-25BF-4E1E-8DE7-76D9D6B473C8}" destId="{8A94997C-6BBF-4BEF-8F3F-24AA67E5C2BA}" srcOrd="0" destOrd="0" parTransId="{31B29E82-BF04-41D9-945A-91682B35431D}" sibTransId="{AB27BFAF-847C-4FBA-A83E-C03252C1C21C}"/>
    <dgm:cxn modelId="{4D698761-E69F-4B97-818B-5E53CFA8AAD3}" type="presOf" srcId="{504052C6-43A9-46BA-A0C3-41B4EA652535}" destId="{E996E3F3-DA84-4AFB-95C2-55DB7230E7DE}" srcOrd="0" destOrd="0" presId="urn:microsoft.com/office/officeart/2005/8/layout/funnel1"/>
    <dgm:cxn modelId="{3B77F24B-7F4F-4E7C-A1A0-1D3FA22DD6BF}" srcId="{A684BA1C-25BF-4E1E-8DE7-76D9D6B473C8}" destId="{32AA5CC4-C500-4B8C-B47A-ED947BC40739}" srcOrd="2" destOrd="0" parTransId="{88D9E146-05B5-4C57-93E7-4107F9C61967}" sibTransId="{0B08CD71-4736-43A4-9910-EC07C9AF441F}"/>
    <dgm:cxn modelId="{59913388-3E61-4CF4-BC0D-5CD4C3D855B9}" srcId="{A684BA1C-25BF-4E1E-8DE7-76D9D6B473C8}" destId="{10779B24-FB9D-4BC7-A999-FFB006AA1ABA}" srcOrd="3" destOrd="0" parTransId="{0ECEACBF-48A5-4DD8-8F23-9E9C2374FE1E}" sibTransId="{F0BDE018-9012-4027-9DC2-63355C263B07}"/>
    <dgm:cxn modelId="{EFC42E9D-25E2-4B6C-A64D-6B5EF6D3AD8B}" type="presOf" srcId="{A684BA1C-25BF-4E1E-8DE7-76D9D6B473C8}" destId="{D560EE11-35B3-4DC0-90D6-60B87CC6050A}" srcOrd="0" destOrd="0" presId="urn:microsoft.com/office/officeart/2005/8/layout/funnel1"/>
    <dgm:cxn modelId="{C609CFD2-C8AE-42E3-9514-A2E6429D121B}" type="presOf" srcId="{10779B24-FB9D-4BC7-A999-FFB006AA1ABA}" destId="{5B111E85-4A3B-4DD2-8F61-7B0F3C608BFB}" srcOrd="0" destOrd="0" presId="urn:microsoft.com/office/officeart/2005/8/layout/funnel1"/>
    <dgm:cxn modelId="{A5644DDC-3220-4931-AC4C-931DC2643821}" srcId="{A684BA1C-25BF-4E1E-8DE7-76D9D6B473C8}" destId="{504052C6-43A9-46BA-A0C3-41B4EA652535}" srcOrd="1" destOrd="0" parTransId="{D4619132-FC6E-44AA-9CD4-47D4A9CDD24E}" sibTransId="{5F947433-E359-4841-A1FE-2C9901B23670}"/>
    <dgm:cxn modelId="{FEEDDCE7-6A90-4BB2-AE85-580D9BD7283E}" type="presOf" srcId="{32AA5CC4-C500-4B8C-B47A-ED947BC40739}" destId="{3C928021-D319-4DEB-AB4C-30F2D0760989}" srcOrd="0" destOrd="0" presId="urn:microsoft.com/office/officeart/2005/8/layout/funnel1"/>
    <dgm:cxn modelId="{01A36DF8-01BD-4529-82AF-EDCF385FAA17}" type="presOf" srcId="{8A94997C-6BBF-4BEF-8F3F-24AA67E5C2BA}" destId="{9FBAF853-CBD6-41A6-951A-5EE003CFE1AF}" srcOrd="0" destOrd="0" presId="urn:microsoft.com/office/officeart/2005/8/layout/funnel1"/>
    <dgm:cxn modelId="{5C3E320C-D675-4EA2-AF2F-AAE0F44A7581}" type="presParOf" srcId="{D560EE11-35B3-4DC0-90D6-60B87CC6050A}" destId="{4B06030E-12CA-40E4-B762-B32E2F6FEF78}" srcOrd="0" destOrd="0" presId="urn:microsoft.com/office/officeart/2005/8/layout/funnel1"/>
    <dgm:cxn modelId="{32B578DA-FDB2-4CD7-BA9C-95CBFBBEA5F3}" type="presParOf" srcId="{D560EE11-35B3-4DC0-90D6-60B87CC6050A}" destId="{F190CE2A-1218-428D-8210-EC31CEC96577}" srcOrd="1" destOrd="0" presId="urn:microsoft.com/office/officeart/2005/8/layout/funnel1"/>
    <dgm:cxn modelId="{C29399F2-5C47-41E8-ACD1-3F195D1D226A}" type="presParOf" srcId="{D560EE11-35B3-4DC0-90D6-60B87CC6050A}" destId="{5B111E85-4A3B-4DD2-8F61-7B0F3C608BFB}" srcOrd="2" destOrd="0" presId="urn:microsoft.com/office/officeart/2005/8/layout/funnel1"/>
    <dgm:cxn modelId="{DB1CA59B-B61F-4D75-BC1C-F3102AF8D203}" type="presParOf" srcId="{D560EE11-35B3-4DC0-90D6-60B87CC6050A}" destId="{3C928021-D319-4DEB-AB4C-30F2D0760989}" srcOrd="3" destOrd="0" presId="urn:microsoft.com/office/officeart/2005/8/layout/funnel1"/>
    <dgm:cxn modelId="{0829969D-66E5-49EE-A7C4-3B9957AB73D5}" type="presParOf" srcId="{D560EE11-35B3-4DC0-90D6-60B87CC6050A}" destId="{E996E3F3-DA84-4AFB-95C2-55DB7230E7DE}" srcOrd="4" destOrd="0" presId="urn:microsoft.com/office/officeart/2005/8/layout/funnel1"/>
    <dgm:cxn modelId="{D66E28D2-EF0E-432D-BCE0-AA5466E509E1}" type="presParOf" srcId="{D560EE11-35B3-4DC0-90D6-60B87CC6050A}" destId="{9FBAF853-CBD6-41A6-951A-5EE003CFE1AF}" srcOrd="5" destOrd="0" presId="urn:microsoft.com/office/officeart/2005/8/layout/funnel1"/>
    <dgm:cxn modelId="{D70BE1F3-3079-42B6-80F1-5CA2FEF1A8FB}" type="presParOf" srcId="{D560EE11-35B3-4DC0-90D6-60B87CC6050A}" destId="{0F232390-F9BC-4E2E-9875-F861A1A60E4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1C0A1C-C6D0-4E30-8792-9A9E2AFE9FD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47DFE02-9AEA-49AA-9BCD-FAB28C5F8D18}">
      <dgm:prSet phldrT="[텍스트]"/>
      <dgm:spPr/>
      <dgm:t>
        <a:bodyPr/>
        <a:lstStyle/>
        <a:p>
          <a:pPr latinLnBrk="1"/>
          <a:r>
            <a:rPr lang="en-US" altLang="ko-KR" dirty="0"/>
            <a:t>Generate</a:t>
          </a:r>
          <a:endParaRPr lang="ko-KR" altLang="en-US" dirty="0"/>
        </a:p>
      </dgm:t>
    </dgm:pt>
    <dgm:pt modelId="{3E367FCB-73B5-4F1A-9F1B-0AC192F27EAB}" type="parTrans" cxnId="{0A4FCF20-469E-42BD-90E4-F7943FF33808}">
      <dgm:prSet/>
      <dgm:spPr/>
      <dgm:t>
        <a:bodyPr/>
        <a:lstStyle/>
        <a:p>
          <a:pPr latinLnBrk="1"/>
          <a:endParaRPr lang="ko-KR" altLang="en-US"/>
        </a:p>
      </dgm:t>
    </dgm:pt>
    <dgm:pt modelId="{54A243D6-023C-4088-9FEE-8750C4B7F9C5}" type="sibTrans" cxnId="{0A4FCF20-469E-42BD-90E4-F7943FF33808}">
      <dgm:prSet/>
      <dgm:spPr/>
      <dgm:t>
        <a:bodyPr/>
        <a:lstStyle/>
        <a:p>
          <a:pPr latinLnBrk="1"/>
          <a:endParaRPr lang="ko-KR" altLang="en-US"/>
        </a:p>
      </dgm:t>
    </dgm:pt>
    <dgm:pt modelId="{CC995E97-033B-4CC1-A67C-0E5A31584AEF}">
      <dgm:prSet phldrT="[텍스트]"/>
      <dgm:spPr/>
      <dgm:t>
        <a:bodyPr/>
        <a:lstStyle/>
        <a:p>
          <a:pPr latinLnBrk="1"/>
          <a:r>
            <a:rPr lang="en-US" altLang="ko-KR" dirty="0"/>
            <a:t>Storage</a:t>
          </a:r>
          <a:endParaRPr lang="ko-KR" altLang="en-US" dirty="0"/>
        </a:p>
      </dgm:t>
    </dgm:pt>
    <dgm:pt modelId="{BEA0D55E-A6F5-4C3D-A132-ED6CFB4A817F}" type="parTrans" cxnId="{E60A515D-C51D-437B-9E8A-7F2AC8EDB6D0}">
      <dgm:prSet/>
      <dgm:spPr/>
      <dgm:t>
        <a:bodyPr/>
        <a:lstStyle/>
        <a:p>
          <a:pPr latinLnBrk="1"/>
          <a:endParaRPr lang="ko-KR" altLang="en-US"/>
        </a:p>
      </dgm:t>
    </dgm:pt>
    <dgm:pt modelId="{D71F7408-3684-4B5B-A314-8C8B4C5070AA}" type="sibTrans" cxnId="{E60A515D-C51D-437B-9E8A-7F2AC8EDB6D0}">
      <dgm:prSet/>
      <dgm:spPr/>
      <dgm:t>
        <a:bodyPr/>
        <a:lstStyle/>
        <a:p>
          <a:pPr latinLnBrk="1"/>
          <a:endParaRPr lang="ko-KR" altLang="en-US"/>
        </a:p>
      </dgm:t>
    </dgm:pt>
    <dgm:pt modelId="{CA08BB5C-8373-4081-B84F-8C72032FD3C9}">
      <dgm:prSet phldrT="[텍스트]"/>
      <dgm:spPr/>
      <dgm:t>
        <a:bodyPr/>
        <a:lstStyle/>
        <a:p>
          <a:pPr latinLnBrk="1"/>
          <a:r>
            <a:rPr lang="en-US" altLang="ko-KR" dirty="0"/>
            <a:t>Transport</a:t>
          </a:r>
          <a:endParaRPr lang="ko-KR" altLang="en-US" dirty="0"/>
        </a:p>
      </dgm:t>
    </dgm:pt>
    <dgm:pt modelId="{31D9FD7B-2281-4374-A8A1-909C555A09D1}" type="parTrans" cxnId="{5D49A6AB-419E-4DED-8F1E-97DD5A85CEEE}">
      <dgm:prSet/>
      <dgm:spPr/>
      <dgm:t>
        <a:bodyPr/>
        <a:lstStyle/>
        <a:p>
          <a:pPr latinLnBrk="1"/>
          <a:endParaRPr lang="ko-KR" altLang="en-US"/>
        </a:p>
      </dgm:t>
    </dgm:pt>
    <dgm:pt modelId="{34719CD4-9E88-4667-BA23-CD4E46738985}" type="sibTrans" cxnId="{5D49A6AB-419E-4DED-8F1E-97DD5A85CEEE}">
      <dgm:prSet/>
      <dgm:spPr/>
      <dgm:t>
        <a:bodyPr/>
        <a:lstStyle/>
        <a:p>
          <a:pPr latinLnBrk="1"/>
          <a:endParaRPr lang="ko-KR" altLang="en-US"/>
        </a:p>
      </dgm:t>
    </dgm:pt>
    <dgm:pt modelId="{CD7CD57B-AE63-465F-95E1-7D1332339EA6}" type="pres">
      <dgm:prSet presAssocID="{761C0A1C-C6D0-4E30-8792-9A9E2AFE9FD4}" presName="arrowDiagram" presStyleCnt="0">
        <dgm:presLayoutVars>
          <dgm:chMax val="5"/>
          <dgm:dir/>
          <dgm:resizeHandles val="exact"/>
        </dgm:presLayoutVars>
      </dgm:prSet>
      <dgm:spPr/>
    </dgm:pt>
    <dgm:pt modelId="{8A9CCA86-2085-48DD-AC4A-E540765EBBAA}" type="pres">
      <dgm:prSet presAssocID="{761C0A1C-C6D0-4E30-8792-9A9E2AFE9FD4}" presName="arrow" presStyleLbl="bgShp" presStyleIdx="0" presStyleCnt="1"/>
      <dgm:spPr/>
    </dgm:pt>
    <dgm:pt modelId="{185F1792-DCCD-41B8-A628-2B0726753E9C}" type="pres">
      <dgm:prSet presAssocID="{761C0A1C-C6D0-4E30-8792-9A9E2AFE9FD4}" presName="arrowDiagram3" presStyleCnt="0"/>
      <dgm:spPr/>
    </dgm:pt>
    <dgm:pt modelId="{8A2F17E4-9603-464C-8FFA-66CEDA734B6E}" type="pres">
      <dgm:prSet presAssocID="{547DFE02-9AEA-49AA-9BCD-FAB28C5F8D18}" presName="bullet3a" presStyleLbl="node1" presStyleIdx="0" presStyleCnt="3"/>
      <dgm:spPr/>
    </dgm:pt>
    <dgm:pt modelId="{69BD890B-68E4-477B-AB1A-828163FE8873}" type="pres">
      <dgm:prSet presAssocID="{547DFE02-9AEA-49AA-9BCD-FAB28C5F8D18}" presName="textBox3a" presStyleLbl="revTx" presStyleIdx="0" presStyleCnt="3" custScaleX="138910" custLinFactNeighborX="29754" custLinFactNeighborY="0">
        <dgm:presLayoutVars>
          <dgm:bulletEnabled val="1"/>
        </dgm:presLayoutVars>
      </dgm:prSet>
      <dgm:spPr/>
    </dgm:pt>
    <dgm:pt modelId="{AE3B4B81-20B3-46EF-858D-51F284A57D34}" type="pres">
      <dgm:prSet presAssocID="{CC995E97-033B-4CC1-A67C-0E5A31584AEF}" presName="bullet3b" presStyleLbl="node1" presStyleIdx="1" presStyleCnt="3"/>
      <dgm:spPr/>
    </dgm:pt>
    <dgm:pt modelId="{96260A58-652B-4E51-BED8-FB08B2A8696F}" type="pres">
      <dgm:prSet presAssocID="{CC995E97-033B-4CC1-A67C-0E5A31584AEF}" presName="textBox3b" presStyleLbl="revTx" presStyleIdx="1" presStyleCnt="3" custScaleX="168286" custLinFactNeighborX="40703" custLinFactNeighborY="0">
        <dgm:presLayoutVars>
          <dgm:bulletEnabled val="1"/>
        </dgm:presLayoutVars>
      </dgm:prSet>
      <dgm:spPr/>
    </dgm:pt>
    <dgm:pt modelId="{ACA86EEF-5FFA-46C5-A793-CCD581C9D2F9}" type="pres">
      <dgm:prSet presAssocID="{CA08BB5C-8373-4081-B84F-8C72032FD3C9}" presName="bullet3c" presStyleLbl="node1" presStyleIdx="2" presStyleCnt="3"/>
      <dgm:spPr/>
    </dgm:pt>
    <dgm:pt modelId="{7CF560CF-9CE5-4332-9EF3-8B243DA68A84}" type="pres">
      <dgm:prSet presAssocID="{CA08BB5C-8373-4081-B84F-8C72032FD3C9}" presName="textBox3c" presStyleLbl="revTx" presStyleIdx="2" presStyleCnt="3" custScaleX="163255" custLinFactNeighborX="43344" custLinFactNeighborY="0">
        <dgm:presLayoutVars>
          <dgm:bulletEnabled val="1"/>
        </dgm:presLayoutVars>
      </dgm:prSet>
      <dgm:spPr/>
    </dgm:pt>
  </dgm:ptLst>
  <dgm:cxnLst>
    <dgm:cxn modelId="{0A4FCF20-469E-42BD-90E4-F7943FF33808}" srcId="{761C0A1C-C6D0-4E30-8792-9A9E2AFE9FD4}" destId="{547DFE02-9AEA-49AA-9BCD-FAB28C5F8D18}" srcOrd="0" destOrd="0" parTransId="{3E367FCB-73B5-4F1A-9F1B-0AC192F27EAB}" sibTransId="{54A243D6-023C-4088-9FEE-8750C4B7F9C5}"/>
    <dgm:cxn modelId="{B199D92D-C8DE-40C4-A8BA-E13DF72B4A91}" type="presOf" srcId="{761C0A1C-C6D0-4E30-8792-9A9E2AFE9FD4}" destId="{CD7CD57B-AE63-465F-95E1-7D1332339EA6}" srcOrd="0" destOrd="0" presId="urn:microsoft.com/office/officeart/2005/8/layout/arrow2"/>
    <dgm:cxn modelId="{2DC94E35-A76A-4D0D-BDC7-B91D80C37AAF}" type="presOf" srcId="{CC995E97-033B-4CC1-A67C-0E5A31584AEF}" destId="{96260A58-652B-4E51-BED8-FB08B2A8696F}" srcOrd="0" destOrd="0" presId="urn:microsoft.com/office/officeart/2005/8/layout/arrow2"/>
    <dgm:cxn modelId="{E60A515D-C51D-437B-9E8A-7F2AC8EDB6D0}" srcId="{761C0A1C-C6D0-4E30-8792-9A9E2AFE9FD4}" destId="{CC995E97-033B-4CC1-A67C-0E5A31584AEF}" srcOrd="1" destOrd="0" parTransId="{BEA0D55E-A6F5-4C3D-A132-ED6CFB4A817F}" sibTransId="{D71F7408-3684-4B5B-A314-8C8B4C5070AA}"/>
    <dgm:cxn modelId="{18894C85-113B-4F33-A902-BD059D040405}" type="presOf" srcId="{547DFE02-9AEA-49AA-9BCD-FAB28C5F8D18}" destId="{69BD890B-68E4-477B-AB1A-828163FE8873}" srcOrd="0" destOrd="0" presId="urn:microsoft.com/office/officeart/2005/8/layout/arrow2"/>
    <dgm:cxn modelId="{5D49A6AB-419E-4DED-8F1E-97DD5A85CEEE}" srcId="{761C0A1C-C6D0-4E30-8792-9A9E2AFE9FD4}" destId="{CA08BB5C-8373-4081-B84F-8C72032FD3C9}" srcOrd="2" destOrd="0" parTransId="{31D9FD7B-2281-4374-A8A1-909C555A09D1}" sibTransId="{34719CD4-9E88-4667-BA23-CD4E46738985}"/>
    <dgm:cxn modelId="{F13210CB-6C88-4BFD-95AF-37332B5AC0AC}" type="presOf" srcId="{CA08BB5C-8373-4081-B84F-8C72032FD3C9}" destId="{7CF560CF-9CE5-4332-9EF3-8B243DA68A84}" srcOrd="0" destOrd="0" presId="urn:microsoft.com/office/officeart/2005/8/layout/arrow2"/>
    <dgm:cxn modelId="{68886144-77D9-421B-886F-1C99559F3468}" type="presParOf" srcId="{CD7CD57B-AE63-465F-95E1-7D1332339EA6}" destId="{8A9CCA86-2085-48DD-AC4A-E540765EBBAA}" srcOrd="0" destOrd="0" presId="urn:microsoft.com/office/officeart/2005/8/layout/arrow2"/>
    <dgm:cxn modelId="{B7F4EDE2-457E-4CA0-91C9-5C9C98A03BDD}" type="presParOf" srcId="{CD7CD57B-AE63-465F-95E1-7D1332339EA6}" destId="{185F1792-DCCD-41B8-A628-2B0726753E9C}" srcOrd="1" destOrd="0" presId="urn:microsoft.com/office/officeart/2005/8/layout/arrow2"/>
    <dgm:cxn modelId="{9001862D-E0FE-4D14-B963-176E11DA5DF6}" type="presParOf" srcId="{185F1792-DCCD-41B8-A628-2B0726753E9C}" destId="{8A2F17E4-9603-464C-8FFA-66CEDA734B6E}" srcOrd="0" destOrd="0" presId="urn:microsoft.com/office/officeart/2005/8/layout/arrow2"/>
    <dgm:cxn modelId="{72C72AF8-6A3A-4AD5-A354-0414BC59171A}" type="presParOf" srcId="{185F1792-DCCD-41B8-A628-2B0726753E9C}" destId="{69BD890B-68E4-477B-AB1A-828163FE8873}" srcOrd="1" destOrd="0" presId="urn:microsoft.com/office/officeart/2005/8/layout/arrow2"/>
    <dgm:cxn modelId="{3C7D3D6A-6268-4C95-B8C8-EB611C4ACFA8}" type="presParOf" srcId="{185F1792-DCCD-41B8-A628-2B0726753E9C}" destId="{AE3B4B81-20B3-46EF-858D-51F284A57D34}" srcOrd="2" destOrd="0" presId="urn:microsoft.com/office/officeart/2005/8/layout/arrow2"/>
    <dgm:cxn modelId="{214B0A40-A387-4902-B1D7-8ED8B4F17D21}" type="presParOf" srcId="{185F1792-DCCD-41B8-A628-2B0726753E9C}" destId="{96260A58-652B-4E51-BED8-FB08B2A8696F}" srcOrd="3" destOrd="0" presId="urn:microsoft.com/office/officeart/2005/8/layout/arrow2"/>
    <dgm:cxn modelId="{EADA26D0-9F0D-4461-84FC-93BFCD8A1C6D}" type="presParOf" srcId="{185F1792-DCCD-41B8-A628-2B0726753E9C}" destId="{ACA86EEF-5FFA-46C5-A793-CCD581C9D2F9}" srcOrd="4" destOrd="0" presId="urn:microsoft.com/office/officeart/2005/8/layout/arrow2"/>
    <dgm:cxn modelId="{D7D9461A-8EF2-4819-8C2C-6694DD9E6B3B}" type="presParOf" srcId="{185F1792-DCCD-41B8-A628-2B0726753E9C}" destId="{7CF560CF-9CE5-4332-9EF3-8B243DA68A8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F4CDF-1DAE-44B2-B93A-4F4C667FF37F}">
      <dsp:nvSpPr>
        <dsp:cNvPr id="0" name=""/>
        <dsp:cNvSpPr/>
      </dsp:nvSpPr>
      <dsp:spPr>
        <a:xfrm>
          <a:off x="0" y="523464"/>
          <a:ext cx="8915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1C66C-3827-478B-8E66-41AA9976B5B0}">
      <dsp:nvSpPr>
        <dsp:cNvPr id="0" name=""/>
        <dsp:cNvSpPr/>
      </dsp:nvSpPr>
      <dsp:spPr>
        <a:xfrm>
          <a:off x="445770" y="124944"/>
          <a:ext cx="62407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Solar Leasing			[2008]</a:t>
          </a:r>
          <a:endParaRPr lang="ko-KR" altLang="en-US" sz="2700" kern="1200" dirty="0"/>
        </a:p>
      </dsp:txBody>
      <dsp:txXfrm>
        <a:off x="484678" y="163852"/>
        <a:ext cx="6162964" cy="719224"/>
      </dsp:txXfrm>
    </dsp:sp>
    <dsp:sp modelId="{4B9BC777-4E10-49F3-BEBD-8509FCC17D0F}">
      <dsp:nvSpPr>
        <dsp:cNvPr id="0" name=""/>
        <dsp:cNvSpPr/>
      </dsp:nvSpPr>
      <dsp:spPr>
        <a:xfrm>
          <a:off x="0" y="1748184"/>
          <a:ext cx="8915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2583E-72D3-4603-B1AF-83D5DB634439}">
      <dsp:nvSpPr>
        <dsp:cNvPr id="0" name=""/>
        <dsp:cNvSpPr/>
      </dsp:nvSpPr>
      <dsp:spPr>
        <a:xfrm>
          <a:off x="445770" y="1349664"/>
          <a:ext cx="62407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Commercial Solar		[2008]</a:t>
          </a:r>
          <a:endParaRPr lang="ko-KR" altLang="en-US" sz="2700" kern="1200" dirty="0"/>
        </a:p>
      </dsp:txBody>
      <dsp:txXfrm>
        <a:off x="484678" y="1388572"/>
        <a:ext cx="6162964" cy="719224"/>
      </dsp:txXfrm>
    </dsp:sp>
    <dsp:sp modelId="{5DE6440B-7868-4F88-99B7-D29C9E76892C}">
      <dsp:nvSpPr>
        <dsp:cNvPr id="0" name=""/>
        <dsp:cNvSpPr/>
      </dsp:nvSpPr>
      <dsp:spPr>
        <a:xfrm>
          <a:off x="0" y="2972905"/>
          <a:ext cx="8915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231FE-BEBE-4412-AD09-6223236CD71C}">
      <dsp:nvSpPr>
        <dsp:cNvPr id="0" name=""/>
        <dsp:cNvSpPr/>
      </dsp:nvSpPr>
      <dsp:spPr>
        <a:xfrm>
          <a:off x="445770" y="2574385"/>
          <a:ext cx="62407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Electric  vehicle Charger		[2011]</a:t>
          </a:r>
          <a:endParaRPr lang="ko-KR" altLang="en-US" sz="2700" kern="1200" dirty="0"/>
        </a:p>
      </dsp:txBody>
      <dsp:txXfrm>
        <a:off x="484678" y="2613293"/>
        <a:ext cx="616296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6030E-12CA-40E4-B762-B32E2F6FEF78}">
      <dsp:nvSpPr>
        <dsp:cNvPr id="0" name=""/>
        <dsp:cNvSpPr/>
      </dsp:nvSpPr>
      <dsp:spPr>
        <a:xfrm>
          <a:off x="2929870" y="247129"/>
          <a:ext cx="3046214" cy="105791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0CE2A-1218-428D-8210-EC31CEC96577}">
      <dsp:nvSpPr>
        <dsp:cNvPr id="0" name=""/>
        <dsp:cNvSpPr/>
      </dsp:nvSpPr>
      <dsp:spPr>
        <a:xfrm>
          <a:off x="4164377" y="2600152"/>
          <a:ext cx="590351" cy="37782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11E85-4A3B-4DD2-8F61-7B0F3C608BFB}">
      <dsp:nvSpPr>
        <dsp:cNvPr id="0" name=""/>
        <dsp:cNvSpPr/>
      </dsp:nvSpPr>
      <dsp:spPr>
        <a:xfrm>
          <a:off x="3042698" y="2977977"/>
          <a:ext cx="2833687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SolarCity</a:t>
          </a:r>
          <a:endParaRPr lang="ko-KR" altLang="en-US" sz="2500" kern="1200" dirty="0"/>
        </a:p>
      </dsp:txBody>
      <dsp:txXfrm>
        <a:off x="3042698" y="2977977"/>
        <a:ext cx="2833687" cy="708421"/>
      </dsp:txXfrm>
    </dsp:sp>
    <dsp:sp modelId="{3C928021-D319-4DEB-AB4C-30F2D0760989}">
      <dsp:nvSpPr>
        <dsp:cNvPr id="0" name=""/>
        <dsp:cNvSpPr/>
      </dsp:nvSpPr>
      <dsp:spPr>
        <a:xfrm>
          <a:off x="3711699" y="781054"/>
          <a:ext cx="1495708" cy="1626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Storage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[2016]</a:t>
          </a:r>
          <a:endParaRPr lang="ko-KR" altLang="en-US" sz="2200" kern="1200" dirty="0"/>
        </a:p>
      </dsp:txBody>
      <dsp:txXfrm>
        <a:off x="3930740" y="1019223"/>
        <a:ext cx="1057626" cy="1149979"/>
      </dsp:txXfrm>
    </dsp:sp>
    <dsp:sp modelId="{E996E3F3-DA84-4AFB-95C2-55DB7230E7DE}">
      <dsp:nvSpPr>
        <dsp:cNvPr id="0" name=""/>
        <dsp:cNvSpPr/>
      </dsp:nvSpPr>
      <dsp:spPr>
        <a:xfrm>
          <a:off x="2058985" y="0"/>
          <a:ext cx="1860351" cy="1734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Efficiency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[2010]</a:t>
          </a:r>
          <a:endParaRPr lang="ko-KR" altLang="en-US" sz="2200" kern="1200" dirty="0"/>
        </a:p>
      </dsp:txBody>
      <dsp:txXfrm>
        <a:off x="2331427" y="253945"/>
        <a:ext cx="1315467" cy="1226156"/>
      </dsp:txXfrm>
    </dsp:sp>
    <dsp:sp modelId="{9FBAF853-CBD6-41A6-951A-5EE003CFE1AF}">
      <dsp:nvSpPr>
        <dsp:cNvPr id="0" name=""/>
        <dsp:cNvSpPr/>
      </dsp:nvSpPr>
      <dsp:spPr>
        <a:xfrm>
          <a:off x="5025024" y="44272"/>
          <a:ext cx="1834561" cy="1867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Install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[2013]</a:t>
          </a:r>
          <a:endParaRPr lang="ko-KR" altLang="en-US" sz="2100" kern="1200" dirty="0"/>
        </a:p>
      </dsp:txBody>
      <dsp:txXfrm>
        <a:off x="5293689" y="317821"/>
        <a:ext cx="1297231" cy="1320808"/>
      </dsp:txXfrm>
    </dsp:sp>
    <dsp:sp modelId="{0F232390-F9BC-4E2E-9875-F861A1A60E46}">
      <dsp:nvSpPr>
        <dsp:cNvPr id="0" name=""/>
        <dsp:cNvSpPr/>
      </dsp:nvSpPr>
      <dsp:spPr>
        <a:xfrm>
          <a:off x="954629" y="241107"/>
          <a:ext cx="7083434" cy="214671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CCA86-2085-48DD-AC4A-E540765EBBAA}">
      <dsp:nvSpPr>
        <dsp:cNvPr id="0" name=""/>
        <dsp:cNvSpPr/>
      </dsp:nvSpPr>
      <dsp:spPr>
        <a:xfrm>
          <a:off x="1435100" y="0"/>
          <a:ext cx="6045200" cy="37782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F17E4-9603-464C-8FFA-66CEDA734B6E}">
      <dsp:nvSpPr>
        <dsp:cNvPr id="0" name=""/>
        <dsp:cNvSpPr/>
      </dsp:nvSpPr>
      <dsp:spPr>
        <a:xfrm>
          <a:off x="2202840" y="2607748"/>
          <a:ext cx="157175" cy="157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890B-68E4-477B-AB1A-828163FE8873}">
      <dsp:nvSpPr>
        <dsp:cNvPr id="0" name=""/>
        <dsp:cNvSpPr/>
      </dsp:nvSpPr>
      <dsp:spPr>
        <a:xfrm>
          <a:off x="2426492" y="2686335"/>
          <a:ext cx="1956591" cy="109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84" tIns="0" rIns="0" bIns="0" numCol="1" spcCol="1270" anchor="t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Generate</a:t>
          </a:r>
          <a:endParaRPr lang="ko-KR" altLang="en-US" sz="3700" kern="1200" dirty="0"/>
        </a:p>
      </dsp:txBody>
      <dsp:txXfrm>
        <a:off x="2426492" y="2686335"/>
        <a:ext cx="1956591" cy="1091914"/>
      </dsp:txXfrm>
    </dsp:sp>
    <dsp:sp modelId="{AE3B4B81-20B3-46EF-858D-51F284A57D34}">
      <dsp:nvSpPr>
        <dsp:cNvPr id="0" name=""/>
        <dsp:cNvSpPr/>
      </dsp:nvSpPr>
      <dsp:spPr>
        <a:xfrm>
          <a:off x="3590213" y="1580819"/>
          <a:ext cx="284124" cy="284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60A58-652B-4E51-BED8-FB08B2A8696F}">
      <dsp:nvSpPr>
        <dsp:cNvPr id="0" name=""/>
        <dsp:cNvSpPr/>
      </dsp:nvSpPr>
      <dsp:spPr>
        <a:xfrm>
          <a:off x="3827451" y="1722881"/>
          <a:ext cx="2441574" cy="205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52" tIns="0" rIns="0" bIns="0" numCol="1" spcCol="1270" anchor="t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Storage</a:t>
          </a:r>
          <a:endParaRPr lang="ko-KR" altLang="en-US" sz="3700" kern="1200" dirty="0"/>
        </a:p>
      </dsp:txBody>
      <dsp:txXfrm>
        <a:off x="3827451" y="1722881"/>
        <a:ext cx="2441574" cy="2055368"/>
      </dsp:txXfrm>
    </dsp:sp>
    <dsp:sp modelId="{ACA86EEF-5FFA-46C5-A793-CCD581C9D2F9}">
      <dsp:nvSpPr>
        <dsp:cNvPr id="0" name=""/>
        <dsp:cNvSpPr/>
      </dsp:nvSpPr>
      <dsp:spPr>
        <a:xfrm>
          <a:off x="5258689" y="955897"/>
          <a:ext cx="392938" cy="392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560CF-9CE5-4332-9EF3-8B243DA68A84}">
      <dsp:nvSpPr>
        <dsp:cNvPr id="0" name=""/>
        <dsp:cNvSpPr/>
      </dsp:nvSpPr>
      <dsp:spPr>
        <a:xfrm>
          <a:off x="5625146" y="1152366"/>
          <a:ext cx="2368581" cy="2625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210" tIns="0" rIns="0" bIns="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Transport</a:t>
          </a:r>
          <a:endParaRPr lang="ko-KR" altLang="en-US" sz="3600" kern="1200" dirty="0"/>
        </a:p>
      </dsp:txBody>
      <dsp:txXfrm>
        <a:off x="5625146" y="1152366"/>
        <a:ext cx="2368581" cy="2625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084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6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2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96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39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6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9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1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8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9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9EF70E-1895-4778-963F-7ED4F6F9648B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E6F8E5-06EA-4D90-A633-6625F203D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1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hMrantzEYC8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AFB8FFAA-9442-4FA6-B0EC-369AE6A2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7">
            <a:extLst>
              <a:ext uri="{FF2B5EF4-FFF2-40B4-BE49-F238E27FC236}">
                <a16:creationId xmlns:a16="http://schemas.microsoft.com/office/drawing/2014/main" id="{C5A41A00-0593-4A97-9CA0-B0AE89F2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21">
            <a:extLst>
              <a:ext uri="{FF2B5EF4-FFF2-40B4-BE49-F238E27FC236}">
                <a16:creationId xmlns:a16="http://schemas.microsoft.com/office/drawing/2014/main" id="{FCA51B5C-E7C6-405A-BA9F-6B5A96D7B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0">
            <a:extLst>
              <a:ext uri="{FF2B5EF4-FFF2-40B4-BE49-F238E27FC236}">
                <a16:creationId xmlns:a16="http://schemas.microsoft.com/office/drawing/2014/main" id="{FABCB0C0-C191-42C2-9158-48485F7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8841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olarcityì ëí ì´ë¯¸ì§ ê²ìê²°ê³¼">
            <a:extLst>
              <a:ext uri="{FF2B5EF4-FFF2-40B4-BE49-F238E27FC236}">
                <a16:creationId xmlns:a16="http://schemas.microsoft.com/office/drawing/2014/main" id="{D33B8060-CE46-49B7-B6B3-E0F938D6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0000">
            <a:off x="3007207" y="389334"/>
            <a:ext cx="4988182" cy="24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9">
            <a:extLst>
              <a:ext uri="{FF2B5EF4-FFF2-40B4-BE49-F238E27FC236}">
                <a16:creationId xmlns:a16="http://schemas.microsoft.com/office/drawing/2014/main" id="{D2D09E6C-D6EC-4C7F-91ED-C81D537A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833C06-1303-43B2-9A2E-5188D78D5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29104" y="3321742"/>
            <a:ext cx="10124635" cy="855054"/>
          </a:xfrm>
        </p:spPr>
        <p:txBody>
          <a:bodyPr>
            <a:no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신재생 에너지</a:t>
            </a:r>
          </a:p>
        </p:txBody>
      </p:sp>
      <p:sp>
        <p:nvSpPr>
          <p:cNvPr id="81" name="5-Point Star 12">
            <a:extLst>
              <a:ext uri="{FF2B5EF4-FFF2-40B4-BE49-F238E27FC236}">
                <a16:creationId xmlns:a16="http://schemas.microsoft.com/office/drawing/2014/main" id="{3951E5EC-1DE3-40F0-897A-8618C618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7D41F-34D7-4F4F-ACD5-DB483C8E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38344" y="4356657"/>
            <a:ext cx="10271534" cy="4941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600" dirty="0">
                <a:solidFill>
                  <a:schemeClr val="bg1"/>
                </a:solidFill>
              </a:rPr>
              <a:t>컴퓨터공학부 </a:t>
            </a:r>
            <a:r>
              <a:rPr lang="en-US" altLang="ko-KR" sz="2600" dirty="0">
                <a:solidFill>
                  <a:schemeClr val="bg1"/>
                </a:solidFill>
              </a:rPr>
              <a:t> </a:t>
            </a:r>
            <a:r>
              <a:rPr lang="ko-KR" altLang="en-US" sz="2600" dirty="0">
                <a:solidFill>
                  <a:schemeClr val="bg1"/>
                </a:solidFill>
              </a:rPr>
              <a:t>이효준</a:t>
            </a:r>
          </a:p>
        </p:txBody>
      </p:sp>
    </p:spTree>
    <p:extLst>
      <p:ext uri="{BB962C8B-B14F-4D97-AF65-F5344CB8AC3E}">
        <p14:creationId xmlns:p14="http://schemas.microsoft.com/office/powerpoint/2010/main" val="270890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4EB8-B8E4-4007-B2B8-C19001A5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94" y="685800"/>
            <a:ext cx="4210873" cy="1151965"/>
          </a:xfrm>
        </p:spPr>
        <p:txBody>
          <a:bodyPr>
            <a:normAutofit/>
          </a:bodyPr>
          <a:lstStyle/>
          <a:p>
            <a:r>
              <a:rPr lang="en-US" altLang="ko-KR" sz="3800"/>
              <a:t>tesla solar roof  +  Powerwall 2</a:t>
            </a:r>
            <a:endParaRPr lang="ko-KR" altLang="en-US" sz="3800"/>
          </a:p>
        </p:txBody>
      </p:sp>
      <p:pic>
        <p:nvPicPr>
          <p:cNvPr id="5" name="온라인 미디어 4" title="Elon Musk unveils Solar Roof by SolarCity">
            <a:hlinkClick r:id="" action="ppaction://media"/>
            <a:extLst>
              <a:ext uri="{FF2B5EF4-FFF2-40B4-BE49-F238E27FC236}">
                <a16:creationId xmlns:a16="http://schemas.microsoft.com/office/drawing/2014/main" id="{96B492E0-05FC-4201-A5DA-E3A0A78B3FD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4825" y="2209800"/>
            <a:ext cx="4572000" cy="257175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6B7DF66-9C53-4104-A2D0-29A84D227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282" y="457200"/>
            <a:ext cx="5824059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owerwall">
            <a:extLst>
              <a:ext uri="{FF2B5EF4-FFF2-40B4-BE49-F238E27FC236}">
                <a16:creationId xmlns:a16="http://schemas.microsoft.com/office/drawing/2014/main" id="{30EFE63D-AB74-4A8A-9811-C212C6E1C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r="11128" b="-1"/>
          <a:stretch/>
        </p:blipFill>
        <p:spPr bwMode="auto">
          <a:xfrm>
            <a:off x="5611749" y="689358"/>
            <a:ext cx="2608785" cy="421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39BCED-439D-4E7E-88C7-950412B192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032" b="14012"/>
          <a:stretch/>
        </p:blipFill>
        <p:spPr>
          <a:xfrm>
            <a:off x="8343978" y="683155"/>
            <a:ext cx="2614164" cy="42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8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12D489-1DD4-495B-AC76-F3B61D43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8000" dirty="0"/>
              <a:t>Q &amp; 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5C719A-6893-41A1-AB02-16F95DB93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5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7C0A3-5264-4601-9F6E-3D9C56AB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What?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EB4F6-1F94-4084-BF84-D7FD858B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altLang="ko-KR" dirty="0"/>
              <a:t>Solar energy service !</a:t>
            </a:r>
          </a:p>
          <a:p>
            <a:endParaRPr lang="en-US" altLang="ko-KR" dirty="0"/>
          </a:p>
          <a:p>
            <a:r>
              <a:rPr lang="en-US" altLang="ko-KR" dirty="0"/>
              <a:t>SolarCity   markets,   manufactures,   and   installs   residential   and commercial   solar   panels   in   the   US.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49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6F188-9C88-41AF-B1C4-030913E2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7155" cy="1151965"/>
          </a:xfrm>
        </p:spPr>
        <p:txBody>
          <a:bodyPr>
            <a:normAutofit/>
          </a:bodyPr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55ECF-236C-42E3-B0FB-EB116CAB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6423"/>
            <a:ext cx="6397157" cy="3288739"/>
          </a:xfrm>
        </p:spPr>
        <p:txBody>
          <a:bodyPr anchor="t"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(2006)	Lyndon  Rive  make  “solar city”</a:t>
            </a:r>
          </a:p>
          <a:p>
            <a:endParaRPr lang="en-US" altLang="ko-KR" dirty="0"/>
          </a:p>
          <a:p>
            <a:r>
              <a:rPr lang="en-US" altLang="ko-KR" dirty="0"/>
              <a:t>(2009)	440+ Mw</a:t>
            </a:r>
          </a:p>
          <a:p>
            <a:endParaRPr lang="en-US" altLang="ko-KR" dirty="0"/>
          </a:p>
          <a:p>
            <a:r>
              <a:rPr lang="en-US" altLang="ko-KR" dirty="0"/>
              <a:t>[2013]		GTM   RESEARCH-  2</a:t>
            </a:r>
            <a:r>
              <a:rPr lang="en-US" altLang="ko-KR" baseline="30000" dirty="0"/>
              <a:t>ND </a:t>
            </a:r>
            <a:r>
              <a:rPr lang="en-US" altLang="ko-KR" dirty="0"/>
              <a:t> in  solar  energy</a:t>
            </a:r>
          </a:p>
        </p:txBody>
      </p:sp>
      <p:pic>
        <p:nvPicPr>
          <p:cNvPr id="2050" name="Picture 2" descr="Lyndon Rive 2015.jpg">
            <a:extLst>
              <a:ext uri="{FF2B5EF4-FFF2-40B4-BE49-F238E27FC236}">
                <a16:creationId xmlns:a16="http://schemas.microsoft.com/office/drawing/2014/main" id="{989C7896-4AB0-4DF8-B11D-F3747C2C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5778" y="451343"/>
            <a:ext cx="3201166" cy="4850253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03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6F188-9C88-41AF-B1C4-030913E2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7155" cy="1151965"/>
          </a:xfrm>
        </p:spPr>
        <p:txBody>
          <a:bodyPr>
            <a:normAutofit/>
          </a:bodyPr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55ECF-236C-42E3-B0FB-EB116CAB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6423"/>
            <a:ext cx="6397157" cy="3288739"/>
          </a:xfrm>
        </p:spPr>
        <p:txBody>
          <a:bodyPr anchor="t"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[2014]		6200+ MW</a:t>
            </a:r>
          </a:p>
          <a:p>
            <a:endParaRPr lang="en-US" altLang="ko-KR" dirty="0"/>
          </a:p>
          <a:p>
            <a:r>
              <a:rPr lang="en-US" altLang="ko-KR" dirty="0"/>
              <a:t>[2015]		870MW</a:t>
            </a:r>
            <a:r>
              <a:rPr lang="ko-KR" altLang="en-US" dirty="0"/>
              <a:t> </a:t>
            </a:r>
            <a:r>
              <a:rPr lang="en-US" altLang="ko-KR" dirty="0"/>
              <a:t>: 28%  of  solar  energy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[2016]		Merged  into  tesla </a:t>
            </a:r>
          </a:p>
          <a:p>
            <a:endParaRPr lang="en-US" altLang="ko-KR" dirty="0"/>
          </a:p>
        </p:txBody>
      </p:sp>
      <p:pic>
        <p:nvPicPr>
          <p:cNvPr id="2050" name="Picture 2" descr="Lyndon Rive 2015.jpg">
            <a:extLst>
              <a:ext uri="{FF2B5EF4-FFF2-40B4-BE49-F238E27FC236}">
                <a16:creationId xmlns:a16="http://schemas.microsoft.com/office/drawing/2014/main" id="{989C7896-4AB0-4DF8-B11D-F3747C2C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5778" y="451343"/>
            <a:ext cx="3201166" cy="4850253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on muskì ëí ì´ë¯¸ì§ ê²ìê²°ê³¼">
            <a:extLst>
              <a:ext uri="{FF2B5EF4-FFF2-40B4-BE49-F238E27FC236}">
                <a16:creationId xmlns:a16="http://schemas.microsoft.com/office/drawing/2014/main" id="{357624DE-650A-418D-82C6-B4F9FAAE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78" y="451343"/>
            <a:ext cx="3233502" cy="485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C13-40EE-4E22-9F66-FC9CA043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ADCC095-F417-49F7-BC59-974CDE28E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8916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35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larstrongì ëí ì´ë¯¸ì§ ê²ìê²°ê³¼">
            <a:extLst>
              <a:ext uri="{FF2B5EF4-FFF2-40B4-BE49-F238E27FC236}">
                <a16:creationId xmlns:a16="http://schemas.microsoft.com/office/drawing/2014/main" id="{0C9F62DF-1A1A-48B2-BF28-8502E143F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r="588" b="-3"/>
          <a:stretch/>
        </p:blipFill>
        <p:spPr bwMode="auto">
          <a:xfrm>
            <a:off x="1" y="-1"/>
            <a:ext cx="5791144" cy="398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larstrongì ëí ì´ë¯¸ì§ ê²ìê²°ê³¼">
            <a:extLst>
              <a:ext uri="{FF2B5EF4-FFF2-40B4-BE49-F238E27FC236}">
                <a16:creationId xmlns:a16="http://schemas.microsoft.com/office/drawing/2014/main" id="{1509C834-0654-430A-A3F7-65BDCF840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r="29085" b="2"/>
          <a:stretch/>
        </p:blipFill>
        <p:spPr bwMode="auto">
          <a:xfrm>
            <a:off x="5914589" y="10"/>
            <a:ext cx="5794811" cy="398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9075C07-CFB6-4B00-8D9D-38D8FB766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517DB9-0689-40FF-BDB2-3AC75E16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>
            <a:normAutofit/>
          </a:bodyPr>
          <a:lstStyle/>
          <a:p>
            <a:r>
              <a:rPr lang="en-US" altLang="ko-KR" sz="4100" dirty="0" err="1">
                <a:solidFill>
                  <a:schemeClr val="bg1"/>
                </a:solidFill>
              </a:rPr>
              <a:t>Solarstrong</a:t>
            </a:r>
            <a:r>
              <a:rPr lang="en-US" altLang="ko-KR" sz="4100" dirty="0">
                <a:solidFill>
                  <a:schemeClr val="bg1"/>
                </a:solidFill>
              </a:rPr>
              <a:t> 	project</a:t>
            </a:r>
            <a:endParaRPr lang="ko-KR" altLang="en-US" sz="41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BC581-F913-48BA-BF33-15303A03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82" y="4267829"/>
            <a:ext cx="6635805" cy="160803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120,000  housing  units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Up  to  300MW solar  energy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2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3956-C303-479F-92BD-91B0A7E9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 </a:t>
            </a:r>
            <a:r>
              <a:rPr lang="en-US" altLang="ko-KR" dirty="0" err="1"/>
              <a:t>solarcity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5079EF-2DD1-46A3-82F4-DD08C7A05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822621"/>
              </p:ext>
            </p:extLst>
          </p:nvPr>
        </p:nvGraphicFramePr>
        <p:xfrm>
          <a:off x="1638300" y="19050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19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21D4D-2A2E-42D0-9BAA-C73112FA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519749"/>
            <a:ext cx="10805790" cy="12702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en-US" altLang="ko-KR"/>
              <a:t>"The Secret Tesla Motors Master Plan"</a:t>
            </a:r>
            <a:endParaRPr lang="en-US" altLang="ko-KR" sz="6600" dirty="0"/>
          </a:p>
        </p:txBody>
      </p:sp>
      <p:pic>
        <p:nvPicPr>
          <p:cNvPr id="4098" name="Picture 2" descr="https://www.tesla.com/sites/default/files/images/blogs/tesla_solarcity_header.jpg">
            <a:extLst>
              <a:ext uri="{FF2B5EF4-FFF2-40B4-BE49-F238E27FC236}">
                <a16:creationId xmlns:a16="http://schemas.microsoft.com/office/drawing/2014/main" id="{80300A1D-C6D3-4075-8905-78D0F3F3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547" y="1422343"/>
            <a:ext cx="10805789" cy="20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35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tesla.com/sites/default/files/images/blogs/carbon-dioxide-level.jpg">
            <a:extLst>
              <a:ext uri="{FF2B5EF4-FFF2-40B4-BE49-F238E27FC236}">
                <a16:creationId xmlns:a16="http://schemas.microsoft.com/office/drawing/2014/main" id="{7A2AC4C4-F7D9-4572-8D79-72A65A2A2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8322">
            <a:off x="875244" y="3549013"/>
            <a:ext cx="5618191" cy="260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tesla.com/sites/default/files/images/blogs/tesla_solarcity_header.jpg">
            <a:extLst>
              <a:ext uri="{FF2B5EF4-FFF2-40B4-BE49-F238E27FC236}">
                <a16:creationId xmlns:a16="http://schemas.microsoft.com/office/drawing/2014/main" id="{80300A1D-C6D3-4075-8905-78D0F3F3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547" y="1422343"/>
            <a:ext cx="10805789" cy="20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D833FD45-AF03-4CA0-84F9-FBC7078DA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400862"/>
              </p:ext>
            </p:extLst>
          </p:nvPr>
        </p:nvGraphicFramePr>
        <p:xfrm>
          <a:off x="3503613" y="307975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A646AA5E-9EBD-4D4E-B45D-97E60BA0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152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dirty="0"/>
              <a:t>“sustainable  energy  company"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37883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와이드스크린</PresentationFormat>
  <Paragraphs>42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Impact</vt:lpstr>
      <vt:lpstr>주요 이벤트</vt:lpstr>
      <vt:lpstr>신재생 에너지</vt:lpstr>
      <vt:lpstr>For What?</vt:lpstr>
      <vt:lpstr>History</vt:lpstr>
      <vt:lpstr>History</vt:lpstr>
      <vt:lpstr>business</vt:lpstr>
      <vt:lpstr>Solarstrong  project</vt:lpstr>
      <vt:lpstr>Why  solarcity?</vt:lpstr>
      <vt:lpstr>"The Secret Tesla Motors Master Plan"</vt:lpstr>
      <vt:lpstr>“sustainable  energy  company"</vt:lpstr>
      <vt:lpstr>tesla solar roof  +  Powerwall 2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신재생 에너지</dc:title>
  <dc:creator>이효준</dc:creator>
  <cp:lastModifiedBy>이효준</cp:lastModifiedBy>
  <cp:revision>1</cp:revision>
  <dcterms:created xsi:type="dcterms:W3CDTF">2019-04-14T22:33:05Z</dcterms:created>
  <dcterms:modified xsi:type="dcterms:W3CDTF">2019-04-14T22:33:56Z</dcterms:modified>
</cp:coreProperties>
</file>