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66" r:id="rId7"/>
    <p:sldId id="275" r:id="rId8"/>
    <p:sldId id="277" r:id="rId9"/>
    <p:sldId id="276" r:id="rId10"/>
    <p:sldId id="268" r:id="rId11"/>
    <p:sldId id="287" r:id="rId12"/>
    <p:sldId id="279" r:id="rId13"/>
    <p:sldId id="284" r:id="rId14"/>
    <p:sldId id="285" r:id="rId15"/>
    <p:sldId id="282" r:id="rId16"/>
    <p:sldId id="278" r:id="rId17"/>
    <p:sldId id="280" r:id="rId18"/>
    <p:sldId id="281" r:id="rId19"/>
    <p:sldId id="28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82" d="100"/>
          <a:sy n="82" d="100"/>
        </p:scale>
        <p:origin x="677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7/4/2024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7/4/2024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7/4/2024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02394"/>
            <a:ext cx="6192688" cy="1524000"/>
          </a:xfrm>
        </p:spPr>
        <p:txBody>
          <a:bodyPr anchor="b">
            <a:normAutofit/>
          </a:bodyPr>
          <a:lstStyle/>
          <a:p>
            <a:r>
              <a:rPr lang="en-US" sz="4000" dirty="0"/>
              <a:t>Cross-Traffic Management</a:t>
            </a:r>
          </a:p>
        </p:txBody>
      </p:sp>
      <p:pic>
        <p:nvPicPr>
          <p:cNvPr id="5" name="Picture 4" descr="A aerial view of a crosswalk&#10;&#10;Description automatically generated">
            <a:extLst>
              <a:ext uri="{FF2B5EF4-FFF2-40B4-BE49-F238E27FC236}">
                <a16:creationId xmlns:a16="http://schemas.microsoft.com/office/drawing/2014/main" id="{FBDA1018-C05A-26FC-822F-3B07A1E8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1626394"/>
            <a:ext cx="5867400" cy="3300412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93812" y="2348880"/>
            <a:ext cx="4114800" cy="2765647"/>
          </a:xfrm>
        </p:spPr>
        <p:txBody>
          <a:bodyPr>
            <a:normAutofit/>
          </a:bodyPr>
          <a:lstStyle/>
          <a:p>
            <a:r>
              <a:rPr lang="en-US" sz="2400" dirty="0"/>
              <a:t>Members :</a:t>
            </a:r>
            <a:br>
              <a:rPr lang="en-US" sz="2400" dirty="0"/>
            </a:br>
            <a:r>
              <a:rPr lang="en-US" sz="2400" dirty="0"/>
              <a:t>Mehedi Hasan</a:t>
            </a:r>
            <a:br>
              <a:rPr lang="en-US" sz="2400" dirty="0"/>
            </a:br>
            <a:r>
              <a:rPr lang="en-US" sz="2400" dirty="0" err="1"/>
              <a:t>Masrur</a:t>
            </a:r>
            <a:r>
              <a:rPr lang="en-US" sz="2400" dirty="0"/>
              <a:t> Jamil </a:t>
            </a:r>
            <a:r>
              <a:rPr lang="en-US" sz="2400" dirty="0" err="1"/>
              <a:t>Prochchhod</a:t>
            </a:r>
            <a:br>
              <a:rPr lang="en-US" sz="2400" dirty="0"/>
            </a:br>
            <a:r>
              <a:rPr lang="en-US" sz="2400" dirty="0"/>
              <a:t>Pisula Guruge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06" y="188640"/>
            <a:ext cx="8686801" cy="1066800"/>
          </a:xfrm>
        </p:spPr>
        <p:txBody>
          <a:bodyPr/>
          <a:lstStyle/>
          <a:p>
            <a:r>
              <a:rPr lang="en-US" dirty="0"/>
              <a:t>IMPLEMENTATION IN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BDB6B-5FED-224B-674C-7EBAB113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132856"/>
            <a:ext cx="97210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1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06" y="188640"/>
            <a:ext cx="8686801" cy="1066800"/>
          </a:xfrm>
        </p:spPr>
        <p:txBody>
          <a:bodyPr/>
          <a:lstStyle/>
          <a:p>
            <a:r>
              <a:rPr lang="en-US" dirty="0"/>
              <a:t>IMPLEMENTATION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6F3DE-53F6-4F50-C60C-824D198F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8" y="1556793"/>
            <a:ext cx="1163674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116632"/>
            <a:ext cx="8686801" cy="1066800"/>
          </a:xfrm>
        </p:spPr>
        <p:txBody>
          <a:bodyPr/>
          <a:lstStyle/>
          <a:p>
            <a:r>
              <a:rPr lang="en-US" dirty="0"/>
              <a:t>FREERTOS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F57DF-6F2D-6347-AD05-4E78CA40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183432"/>
            <a:ext cx="744382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793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UPPAAL DIAGRAM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1D80AE15-6BC2-A9E3-A54F-EE10F445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4238243"/>
            <a:ext cx="4619062" cy="2475551"/>
          </a:xfrm>
          <a:prstGeom prst="rect">
            <a:avLst/>
          </a:prstGeom>
        </p:spPr>
      </p:pic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D1347572-5DD8-B20E-1166-BE7AD810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556792"/>
            <a:ext cx="4619062" cy="2456870"/>
          </a:xfrm>
          <a:prstGeom prst="rect">
            <a:avLst/>
          </a:prstGeom>
        </p:spPr>
      </p:pic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61F38D4A-F846-55B2-9B63-FBC3CEE28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3" y="1417962"/>
            <a:ext cx="5503427" cy="28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-99392"/>
            <a:ext cx="8686801" cy="1066800"/>
          </a:xfrm>
        </p:spPr>
        <p:txBody>
          <a:bodyPr/>
          <a:lstStyle/>
          <a:p>
            <a:r>
              <a:rPr lang="en-US" dirty="0"/>
              <a:t>VHDL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D0DB5-F496-10C3-F790-F10E8BF8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31" y="941776"/>
            <a:ext cx="9433048" cy="288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40731-ADE9-FA4C-589E-581D166A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4293096"/>
            <a:ext cx="5753100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DD21A-3721-F223-B776-E092AE52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21" y="4149080"/>
            <a:ext cx="5753100" cy="25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-315416"/>
            <a:ext cx="8686801" cy="1066800"/>
          </a:xfrm>
        </p:spPr>
        <p:txBody>
          <a:bodyPr/>
          <a:lstStyle/>
          <a:p>
            <a:r>
              <a:rPr lang="en-US" dirty="0"/>
              <a:t>MODELSIM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2055C-62D0-600B-4601-CCB430EA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" y="751384"/>
            <a:ext cx="10534650" cy="59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907689-1E39-8AA6-6EC1-EEC6C544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76" y="2276872"/>
            <a:ext cx="8686801" cy="1066800"/>
          </a:xfrm>
        </p:spPr>
        <p:txBody>
          <a:bodyPr>
            <a:normAutofit/>
          </a:bodyPr>
          <a:lstStyle/>
          <a:p>
            <a:r>
              <a:rPr lang="en-GB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847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8108" y="613066"/>
            <a:ext cx="5025753" cy="10668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pic>
        <p:nvPicPr>
          <p:cNvPr id="5" name="Picture 4" descr="A road with cars and stop signs&#10;&#10;Description automatically generated">
            <a:extLst>
              <a:ext uri="{FF2B5EF4-FFF2-40B4-BE49-F238E27FC236}">
                <a16:creationId xmlns:a16="http://schemas.microsoft.com/office/drawing/2014/main" id="{9743A7DD-595D-16AF-49CC-24FE6F63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2492897"/>
            <a:ext cx="5616625" cy="3218637"/>
          </a:xfrm>
          <a:prstGeom prst="rect">
            <a:avLst/>
          </a:prstGeom>
        </p:spPr>
      </p:pic>
      <p:pic>
        <p:nvPicPr>
          <p:cNvPr id="7" name="Picture 6" descr="A crosswalk with a traffic light&#10;&#10;Description automatically generated">
            <a:extLst>
              <a:ext uri="{FF2B5EF4-FFF2-40B4-BE49-F238E27FC236}">
                <a16:creationId xmlns:a16="http://schemas.microsoft.com/office/drawing/2014/main" id="{B693B7C9-9463-4768-44F4-CDEF84A1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492896"/>
            <a:ext cx="4827956" cy="32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REQUIREMENT DIAGRAMS</a:t>
            </a:r>
            <a:endParaRPr lang="en-US"/>
          </a:p>
        </p:txBody>
      </p:sp>
      <p:pic>
        <p:nvPicPr>
          <p:cNvPr id="6" name="Picture 5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2DA435-D1EB-FD75-7C08-CA1BE485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2132856"/>
            <a:ext cx="9607897" cy="3795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404664"/>
            <a:ext cx="4021088" cy="663352"/>
          </a:xfrm>
        </p:spPr>
        <p:txBody>
          <a:bodyPr anchor="b">
            <a:normAutofit/>
          </a:bodyPr>
          <a:lstStyle/>
          <a:p>
            <a:r>
              <a:rPr lang="en-US" dirty="0"/>
              <a:t>ACTIVITY DIAGRAM</a:t>
            </a: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63049522-2E72-4CE1-FEDD-6D17B099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28" y="61513"/>
            <a:ext cx="3941976" cy="67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79376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B533F677-B0E4-B48C-74FB-87D7A73F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24" y="1556792"/>
            <a:ext cx="6048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79376"/>
          </a:xfrm>
        </p:spPr>
        <p:txBody>
          <a:bodyPr/>
          <a:lstStyle/>
          <a:p>
            <a:pPr algn="ctr"/>
            <a:r>
              <a:rPr lang="en-US" dirty="0"/>
              <a:t>STATE MACHINE DIAGRAM</a:t>
            </a:r>
          </a:p>
        </p:txBody>
      </p:sp>
      <p:pic>
        <p:nvPicPr>
          <p:cNvPr id="4" name="Picture 3" descr="A diagram of a structure&#10;&#10;Description automatically generated">
            <a:extLst>
              <a:ext uri="{FF2B5EF4-FFF2-40B4-BE49-F238E27FC236}">
                <a16:creationId xmlns:a16="http://schemas.microsoft.com/office/drawing/2014/main" id="{4E9F5092-3B6D-790B-D37E-61D910D2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553114"/>
            <a:ext cx="5298157" cy="47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SCEHDULING ALGORITHM</a:t>
            </a:r>
          </a:p>
        </p:txBody>
      </p:sp>
      <p:pic>
        <p:nvPicPr>
          <p:cNvPr id="10" name="Picture 9" descr="A diagram of a diagram">
            <a:extLst>
              <a:ext uri="{FF2B5EF4-FFF2-40B4-BE49-F238E27FC236}">
                <a16:creationId xmlns:a16="http://schemas.microsoft.com/office/drawing/2014/main" id="{3E30F1FE-B22C-0121-5B43-EF871A67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060848"/>
            <a:ext cx="10155973" cy="409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06" y="188640"/>
            <a:ext cx="8686801" cy="1066800"/>
          </a:xfrm>
        </p:spPr>
        <p:txBody>
          <a:bodyPr/>
          <a:lstStyle/>
          <a:p>
            <a:r>
              <a:rPr lang="en-US" dirty="0"/>
              <a:t>IMPLEMENTATION IN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88E5F-424B-E142-4200-DBFD1A7E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700808"/>
            <a:ext cx="915352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8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06" y="188640"/>
            <a:ext cx="8686801" cy="1066800"/>
          </a:xfrm>
        </p:spPr>
        <p:txBody>
          <a:bodyPr/>
          <a:lstStyle/>
          <a:p>
            <a:r>
              <a:rPr lang="en-US" dirty="0"/>
              <a:t>IMPLEMENTATION IN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A1D26-AA62-3C88-FF7A-D2B07197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772816"/>
            <a:ext cx="8512278" cy="112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7CA14-7856-55F2-D3C2-34BE15D4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3964948"/>
            <a:ext cx="755969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3F2A3DB664894C846144AD51BA4DE5" ma:contentTypeVersion="9" ma:contentTypeDescription="Ein neues Dokument erstellen." ma:contentTypeScope="" ma:versionID="74dce940aee193566bbec1daf2049ef0">
  <xsd:schema xmlns:xsd="http://www.w3.org/2001/XMLSchema" xmlns:xs="http://www.w3.org/2001/XMLSchema" xmlns:p="http://schemas.microsoft.com/office/2006/metadata/properties" xmlns:ns3="157afa45-10d0-49f7-89bc-689406e4931c" xmlns:ns4="fc2259cd-d846-4ba8-b213-98cfed5c7bfe" targetNamespace="http://schemas.microsoft.com/office/2006/metadata/properties" ma:root="true" ma:fieldsID="2d4bffd954cdf2e878e9290422719964" ns3:_="" ns4:_="">
    <xsd:import namespace="157afa45-10d0-49f7-89bc-689406e4931c"/>
    <xsd:import namespace="fc2259cd-d846-4ba8-b213-98cfed5c7bf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afa45-10d0-49f7-89bc-689406e4931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259cd-d846-4ba8-b213-98cfed5c7bf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7afa45-10d0-49f7-89bc-689406e4931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987785-0DFA-48B0-90BE-DE2227A30D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7afa45-10d0-49f7-89bc-689406e4931c"/>
    <ds:schemaRef ds:uri="fc2259cd-d846-4ba8-b213-98cfed5c7b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157afa45-10d0-49f7-89bc-689406e4931c"/>
    <ds:schemaRef ds:uri="http://schemas.openxmlformats.org/package/2006/metadata/core-properties"/>
    <ds:schemaRef ds:uri="http://schemas.microsoft.com/office/2006/documentManagement/types"/>
    <ds:schemaRef ds:uri="fc2259cd-d846-4ba8-b213-98cfed5c7bf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46</Words>
  <Application>Microsoft Office PowerPoint</Application>
  <PresentationFormat>Custom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Medium</vt:lpstr>
      <vt:lpstr>Business Contrast 16x9</vt:lpstr>
      <vt:lpstr>Cross-Traffic Management</vt:lpstr>
      <vt:lpstr>Motivation</vt:lpstr>
      <vt:lpstr>REQUIREMENT DIAGRAMS</vt:lpstr>
      <vt:lpstr>ACTIVITY DIAGRAM</vt:lpstr>
      <vt:lpstr>USE CASE DIAGRAM</vt:lpstr>
      <vt:lpstr>STATE MACHINE DIAGRAM</vt:lpstr>
      <vt:lpstr>SCEHDULING ALGORITHM</vt:lpstr>
      <vt:lpstr>IMPLEMENTATION IN C</vt:lpstr>
      <vt:lpstr>IMPLEMENTATION IN C</vt:lpstr>
      <vt:lpstr>IMPLEMENTATION IN C</vt:lpstr>
      <vt:lpstr>IMPLEMENTATION IN C</vt:lpstr>
      <vt:lpstr>FREERTOS</vt:lpstr>
      <vt:lpstr>UPPAAL DIAGRAM</vt:lpstr>
      <vt:lpstr>VHDL </vt:lpstr>
      <vt:lpstr>MODELSIM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Pisulamayan Guruge</dc:creator>
  <cp:lastModifiedBy>Mehedi Hasan</cp:lastModifiedBy>
  <cp:revision>4</cp:revision>
  <dcterms:created xsi:type="dcterms:W3CDTF">2024-07-03T18:43:17Z</dcterms:created>
  <dcterms:modified xsi:type="dcterms:W3CDTF">2024-07-03T23:18:01Z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0x0101009D3F2A3DB664894C846144AD51BA4DE5</vt:lpwstr>
  </property>
</Properties>
</file>