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6" r:id="rId4"/>
    <p:sldId id="267" r:id="rId5"/>
    <p:sldId id="276" r:id="rId6"/>
    <p:sldId id="282" r:id="rId7"/>
    <p:sldId id="277" r:id="rId8"/>
    <p:sldId id="278" r:id="rId9"/>
    <p:sldId id="283" r:id="rId10"/>
    <p:sldId id="273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>
        <p:scale>
          <a:sx n="90" d="100"/>
          <a:sy n="90" d="100"/>
        </p:scale>
        <p:origin x="87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56B2BD8-18FE-48BD-BFE0-DBA0E9942D31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B6E5-446B-49C7-9BA0-2CE974DD77EC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5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272E-8E90-4CA5-91CB-54D66DF2AA07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E7C6-6C42-4BFE-B5F7-54DE64137A7C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6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0459-BBB0-410F-A917-B82A3288AFCA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0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9295-67A1-4B3B-9F51-F7C39FC39432}" type="datetime1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13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6753-861A-4331-B746-876873D2F8BC}" type="datetime1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68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8FD47C8-27A4-46AF-83C9-27338DC22505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4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4357567-77FB-46C5-B775-DF3BD4B29F19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4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41F4-D1B3-419D-9BB6-391A2B11A03F}" type="datetime1">
              <a:rPr lang="en-US" smtClean="0"/>
              <a:t>7/1/2024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600D-15D2-4A99-AB89-870714E47C6F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4B92-F176-4465-87B0-27D472EC00CD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7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F83B-162B-4FC8-949A-36288F680A5A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7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0313-A38F-4E91-845E-F55247272CD0}" type="datetime1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8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18F-FA77-4AEA-B75B-9DF0954D03AB}" type="datetime1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8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D711-D5FF-4B0D-B129-64BE4B1734D2}" type="datetime1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3279-F58C-447E-9F77-AC9C738AB49C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361-5B0B-43A7-8FA5-C63D40681966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Rectangle 22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979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EAA872F-AE2F-4E47-BBC7-0E5E924208FE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6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672" y="260648"/>
            <a:ext cx="10058400" cy="1711037"/>
          </a:xfrm>
        </p:spPr>
        <p:txBody>
          <a:bodyPr/>
          <a:lstStyle/>
          <a:p>
            <a:r>
              <a:rPr lang="de-DE" dirty="0" smtClean="0"/>
              <a:t>Vending Machine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3140968"/>
            <a:ext cx="10058400" cy="2232248"/>
          </a:xfrm>
        </p:spPr>
        <p:txBody>
          <a:bodyPr>
            <a:normAutofit/>
          </a:bodyPr>
          <a:lstStyle/>
          <a:p>
            <a:pPr algn="ctr"/>
            <a:r>
              <a:rPr lang="de-DE" sz="2800" dirty="0" smtClean="0"/>
              <a:t>Team VendTech</a:t>
            </a:r>
          </a:p>
          <a:p>
            <a:pPr algn="ctr"/>
            <a:endParaRPr lang="de-DE" dirty="0" smtClean="0"/>
          </a:p>
          <a:p>
            <a:r>
              <a:rPr lang="de-DE" dirty="0" smtClean="0"/>
              <a:t>Masrur Jamil Prochchhod</a:t>
            </a:r>
          </a:p>
          <a:p>
            <a:r>
              <a:rPr lang="de-DE" dirty="0" smtClean="0"/>
              <a:t>Mehedi Hasan</a:t>
            </a:r>
          </a:p>
          <a:p>
            <a:r>
              <a:rPr lang="de-DE" dirty="0" smtClean="0"/>
              <a:t>Pisula Guruge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612" y="0"/>
            <a:ext cx="110172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PCB Design</a:t>
            </a:r>
          </a:p>
          <a:p>
            <a:endParaRPr lang="de-DE" sz="3200" dirty="0" smtClean="0"/>
          </a:p>
          <a:p>
            <a:r>
              <a:rPr lang="de-DE" sz="2400" dirty="0" smtClean="0"/>
              <a:t>Schematic Design</a:t>
            </a:r>
            <a:endParaRPr lang="en-GB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2" y="1556793"/>
            <a:ext cx="11229011" cy="52220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3632" y="260648"/>
            <a:ext cx="6382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PCB Board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5" y="1124744"/>
            <a:ext cx="9860815" cy="52981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776" y="332656"/>
            <a:ext cx="348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3D View of PCB Board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196752"/>
            <a:ext cx="7125651" cy="51345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234888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de-DE" sz="6600" b="1" dirty="0" smtClean="0">
                <a:solidFill>
                  <a:schemeClr val="tx1"/>
                </a:solidFill>
              </a:rPr>
              <a:t>THANK YOU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Conten</a:t>
            </a:r>
            <a:r>
              <a:rPr lang="de-DE" dirty="0" smtClean="0"/>
              <a:t>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Implementation on FPGA</a:t>
            </a:r>
          </a:p>
          <a:p>
            <a:r>
              <a:rPr lang="de-DE" sz="2800" dirty="0" smtClean="0"/>
              <a:t>Code</a:t>
            </a:r>
          </a:p>
          <a:p>
            <a:r>
              <a:rPr lang="de-DE" sz="2800" smtClean="0"/>
              <a:t>FSM Diagram</a:t>
            </a:r>
            <a:endParaRPr lang="de-DE" sz="2800" dirty="0" smtClean="0"/>
          </a:p>
          <a:p>
            <a:r>
              <a:rPr lang="de-DE" sz="2800" dirty="0" smtClean="0"/>
              <a:t>PCB Design</a:t>
            </a:r>
            <a:endParaRPr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Nexys Artix 7 100t FPGA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16632"/>
            <a:ext cx="9144000" cy="1143000"/>
          </a:xfrm>
        </p:spPr>
        <p:txBody>
          <a:bodyPr/>
          <a:lstStyle/>
          <a:p>
            <a:r>
              <a:rPr lang="de-DE" dirty="0" smtClean="0"/>
              <a:t>VHDL Code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12776"/>
            <a:ext cx="7776864" cy="482453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425302"/>
            <a:ext cx="9001000" cy="583264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692696"/>
            <a:ext cx="684076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7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" y="332656"/>
            <a:ext cx="5013251" cy="5894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92" y="1063416"/>
            <a:ext cx="5658816" cy="49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404664"/>
            <a:ext cx="6696744" cy="57606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980728"/>
            <a:ext cx="8343961" cy="58772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9536" y="332656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Finite State Model Diagram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89986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</TotalTime>
  <Words>59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Candara</vt:lpstr>
      <vt:lpstr>Century Gothic</vt:lpstr>
      <vt:lpstr>Wingdings 3</vt:lpstr>
      <vt:lpstr>Ion Boardroom</vt:lpstr>
      <vt:lpstr>Vending Machine</vt:lpstr>
      <vt:lpstr>Contents</vt:lpstr>
      <vt:lpstr>Hardware</vt:lpstr>
      <vt:lpstr>VHDL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</dc:title>
  <dc:creator>Masrur Jamil Prochchhod</dc:creator>
  <cp:lastModifiedBy>Masrur Jamil Prochchhod</cp:lastModifiedBy>
  <cp:revision>6</cp:revision>
  <dcterms:created xsi:type="dcterms:W3CDTF">2024-06-30T20:18:22Z</dcterms:created>
  <dcterms:modified xsi:type="dcterms:W3CDTF">2024-07-01T19:57:32Z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