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E01A-B570-4341-8109-B08B59C75C5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ECE2-93F2-46DA-85E8-744807BD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6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E01A-B570-4341-8109-B08B59C75C5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ECE2-93F2-46DA-85E8-744807BD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3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E01A-B570-4341-8109-B08B59C75C5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ECE2-93F2-46DA-85E8-744807BD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1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E01A-B570-4341-8109-B08B59C75C5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ECE2-93F2-46DA-85E8-744807BD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9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E01A-B570-4341-8109-B08B59C75C5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ECE2-93F2-46DA-85E8-744807BD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9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E01A-B570-4341-8109-B08B59C75C5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ECE2-93F2-46DA-85E8-744807BD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3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E01A-B570-4341-8109-B08B59C75C5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ECE2-93F2-46DA-85E8-744807BD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4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E01A-B570-4341-8109-B08B59C75C5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ECE2-93F2-46DA-85E8-744807BD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E01A-B570-4341-8109-B08B59C75C5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ECE2-93F2-46DA-85E8-744807BD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E01A-B570-4341-8109-B08B59C75C5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ECE2-93F2-46DA-85E8-744807BD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9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E01A-B570-4341-8109-B08B59C75C5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ECE2-93F2-46DA-85E8-744807BD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E01A-B570-4341-8109-B08B59C75C5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7ECE2-93F2-46DA-85E8-744807BD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9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elf-</a:t>
            </a:r>
            <a:r>
              <a:rPr lang="en-US" dirty="0" err="1" smtClean="0"/>
              <a:t>nav</a:t>
            </a:r>
            <a:r>
              <a:rPr lang="en-US" dirty="0" smtClean="0"/>
              <a:t>-brand</a:t>
            </a:r>
            <a:endParaRPr lang="en-US" dirty="0"/>
          </a:p>
        </p:txBody>
      </p:sp>
      <p:sp>
        <p:nvSpPr>
          <p:cNvPr id="5" name="내용 개체 틀 4"/>
          <p:cNvSpPr>
            <a:spLocks noGrp="1" noChangeAspect="1"/>
          </p:cNvSpPr>
          <p:nvPr>
            <p:ph idx="1"/>
          </p:nvPr>
        </p:nvSpPr>
        <p:spPr>
          <a:xfrm>
            <a:off x="838200" y="1917064"/>
            <a:ext cx="2880000" cy="1440000"/>
          </a:xfrm>
        </p:spPr>
        <p:txBody>
          <a:bodyPr>
            <a:normAutofit fontScale="92500"/>
            <a:scene3d>
              <a:camera prst="perspectiveHeroicExtremeRightFacing"/>
              <a:lightRig rig="threePt" dir="t"/>
            </a:scene3d>
          </a:bodyPr>
          <a:lstStyle/>
          <a:p>
            <a:pPr marL="0" indent="0">
              <a:buNone/>
            </a:pPr>
            <a:r>
              <a:rPr lang="en-US" sz="9600" b="1" dirty="0" smtClean="0">
                <a:ln w="22225">
                  <a:solidFill>
                    <a:schemeClr val="bg2"/>
                  </a:solidFill>
                  <a:prstDash val="solid"/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ELF!</a:t>
            </a:r>
            <a:endParaRPr lang="en-US" sz="9600" b="1" dirty="0">
              <a:ln w="22225">
                <a:solidFill>
                  <a:schemeClr val="bg2"/>
                </a:solidFill>
                <a:prstDash val="solid"/>
              </a:ln>
              <a:solidFill>
                <a:srgbClr val="FF0000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1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Eras Bold ITC</vt:lpstr>
      <vt:lpstr>Office 테마</vt:lpstr>
      <vt:lpstr>elf-nav-brand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elf-nav-brand</dc:title>
  <dc:creator>HJ KIM</dc:creator>
  <cp:lastModifiedBy>HJ KIM</cp:lastModifiedBy>
  <cp:revision>2</cp:revision>
  <dcterms:created xsi:type="dcterms:W3CDTF">2016-01-28T03:21:30Z</dcterms:created>
  <dcterms:modified xsi:type="dcterms:W3CDTF">2016-01-28T06:51:43Z</dcterms:modified>
</cp:coreProperties>
</file>