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9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5C1C-5D37-48EE-9362-BB6CB1282CE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4462-498D-47CF-AB98-6018685C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566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+mj-ea"/>
                <a:ea typeface="+mj-ea"/>
              </a:rPr>
              <a:t>  </a:t>
            </a:r>
            <a:r>
              <a:rPr lang="en-US" sz="2000" dirty="0" err="1" smtClean="0">
                <a:latin typeface="+mj-ea"/>
                <a:ea typeface="+mj-ea"/>
              </a:rPr>
              <a:t>OneDayHof</a:t>
            </a:r>
            <a:r>
              <a:rPr lang="en-US" sz="2000" dirty="0">
                <a:latin typeface="+mj-ea"/>
                <a:ea typeface="+mj-ea"/>
              </a:rPr>
              <a:t>	</a:t>
            </a:r>
            <a:r>
              <a:rPr lang="en-US" sz="2000" dirty="0" smtClean="0">
                <a:latin typeface="+mj-ea"/>
                <a:ea typeface="+mj-ea"/>
              </a:rPr>
              <a:t>								            	             </a:t>
            </a:r>
            <a:r>
              <a:rPr lang="en-US" altLang="ko-KR" sz="2000" dirty="0" smtClean="0">
                <a:latin typeface="+mj-ea"/>
                <a:ea typeface="+mj-ea"/>
              </a:rPr>
              <a:t>pita </a:t>
            </a:r>
            <a:r>
              <a:rPr lang="ko-KR" altLang="en-US" sz="2000" dirty="0" smtClean="0">
                <a:latin typeface="+mj-ea"/>
                <a:ea typeface="+mj-ea"/>
              </a:rPr>
              <a:t>▼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27020" y="10310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지역선택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91884" y="9548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직접 검색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9452" y="10310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인원수 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8631936" y="103106"/>
            <a:ext cx="841248" cy="38152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9"/>
            <a:ext cx="12206281" cy="12344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37" y="1947672"/>
            <a:ext cx="5855370" cy="3973068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69046"/>
              </p:ext>
            </p:extLst>
          </p:nvPr>
        </p:nvGraphicFramePr>
        <p:xfrm>
          <a:off x="7434072" y="1947672"/>
          <a:ext cx="3525098" cy="24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ko-KR" altLang="en-US" dirty="0" smtClean="0"/>
                        <a:t>추천 호프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063073"/>
              </p:ext>
            </p:extLst>
          </p:nvPr>
        </p:nvGraphicFramePr>
        <p:xfrm>
          <a:off x="7434072" y="4550823"/>
          <a:ext cx="3525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{{ </a:t>
                      </a:r>
                      <a:r>
                        <a:rPr lang="en-US" dirty="0" err="1" smtClean="0"/>
                        <a:t>user.profile.university</a:t>
                      </a:r>
                      <a:r>
                        <a:rPr lang="en-US" dirty="0" smtClean="0"/>
                        <a:t> }} </a:t>
                      </a:r>
                      <a:r>
                        <a:rPr lang="ko-KR" altLang="en-US" dirty="0" smtClean="0"/>
                        <a:t>에서 검색한 곳들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8787384" y="859537"/>
            <a:ext cx="1993392" cy="649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연락처보기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98356"/>
              </p:ext>
            </p:extLst>
          </p:nvPr>
        </p:nvGraphicFramePr>
        <p:xfrm>
          <a:off x="7828702" y="365125"/>
          <a:ext cx="3525098" cy="24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ko-KR" altLang="en-US" dirty="0" smtClean="0"/>
                        <a:t>최근에 구경한 호프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664" y="283464"/>
            <a:ext cx="6775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수용인원</a:t>
            </a:r>
            <a:r>
              <a:rPr lang="en-US" altLang="ko-KR" dirty="0" smtClean="0"/>
              <a:t>: 80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ko-KR" altLang="en-US" dirty="0" smtClean="0"/>
              <a:t>기본대관료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만원</a:t>
            </a:r>
            <a:endParaRPr lang="en-US" altLang="ko-KR" dirty="0" smtClean="0"/>
          </a:p>
          <a:p>
            <a:r>
              <a:rPr lang="ko-KR" altLang="en-US" dirty="0" smtClean="0"/>
              <a:t>수익분배 방식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협의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ㅋ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실제정보와 다른가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개선사항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정보불일치 리포트 및 개선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제안 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2505456"/>
            <a:ext cx="7001268" cy="50309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702" y="3026664"/>
            <a:ext cx="3607900" cy="33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6344" y="98798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onedayhof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98"/>
            <a:ext cx="12192000" cy="35161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566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+mj-ea"/>
                <a:ea typeface="+mj-ea"/>
              </a:rPr>
              <a:t>  </a:t>
            </a:r>
            <a:r>
              <a:rPr lang="en-US" sz="2000" dirty="0" err="1" smtClean="0">
                <a:latin typeface="+mj-ea"/>
                <a:ea typeface="+mj-ea"/>
              </a:rPr>
              <a:t>OneDayHof</a:t>
            </a:r>
            <a:r>
              <a:rPr lang="en-US" sz="2000" dirty="0">
                <a:latin typeface="+mj-ea"/>
                <a:ea typeface="+mj-ea"/>
              </a:rPr>
              <a:t>	</a:t>
            </a:r>
            <a:r>
              <a:rPr lang="en-US" sz="2000" dirty="0" smtClean="0">
                <a:latin typeface="+mj-ea"/>
                <a:ea typeface="+mj-ea"/>
              </a:rPr>
              <a:t>								         </a:t>
            </a:r>
            <a:r>
              <a:rPr lang="ko-KR" altLang="en-US" sz="2000" dirty="0" smtClean="0">
                <a:latin typeface="+mj-ea"/>
                <a:ea typeface="+mj-ea"/>
              </a:rPr>
              <a:t>로그인   회원가입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36748" y="1853184"/>
            <a:ext cx="1900428" cy="475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지역선택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3052" y="1853184"/>
            <a:ext cx="1900428" cy="475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직접 검색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14900" y="1853184"/>
            <a:ext cx="1900428" cy="475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인원수 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8915400" y="1853184"/>
            <a:ext cx="530352" cy="460248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899" y="3905750"/>
            <a:ext cx="1085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일일호프에</a:t>
            </a:r>
            <a:r>
              <a:rPr lang="ko-KR" altLang="en-US" dirty="0" smtClean="0"/>
              <a:t> 적당한 장소를 찾아보세요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98448" y="4565904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홍대</a:t>
            </a:r>
            <a:endParaRPr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42863" y="4565904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대규모 </a:t>
            </a:r>
            <a:r>
              <a:rPr lang="ko-KR" altLang="en-US" dirty="0" err="1" smtClean="0"/>
              <a:t>일일호프</a:t>
            </a:r>
            <a:endParaRPr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98448" y="5769864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좋은 분배조건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142863" y="5769864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서울대입구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12" y="1862328"/>
            <a:ext cx="732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일일호프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추천장소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8448" y="310896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안암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2863" y="310896"/>
            <a:ext cx="4703826" cy="10881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접근성</a:t>
            </a:r>
            <a:r>
              <a:rPr lang="ko-KR" altLang="en-US" dirty="0" smtClean="0"/>
              <a:t> 좋은 곳 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메뉴가 저렴한 곳 </a:t>
            </a:r>
            <a:r>
              <a:rPr lang="en-US" altLang="ko-KR" dirty="0" smtClean="0"/>
              <a:t>/</a:t>
            </a:r>
          </a:p>
          <a:p>
            <a:pPr algn="ctr"/>
            <a:r>
              <a:rPr lang="ko-KR" altLang="en-US" dirty="0" smtClean="0"/>
              <a:t>기본대관료가 싼 곳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298448" y="2592324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7783449" y="2596896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4540948" y="2592324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98448" y="4809744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83448" y="4809744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40948" y="4808696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8448" y="333756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7783449" y="338328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4540948" y="333756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8448" y="2551176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3448" y="2551176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0948" y="2550128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98447" y="3717250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7783448" y="3721822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4540947" y="3717250"/>
            <a:ext cx="3063240" cy="189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8447" y="5934670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3447" y="5934670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0947" y="5933622"/>
            <a:ext cx="306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업체이름</a:t>
            </a:r>
            <a:endParaRPr lang="en-US" altLang="ko-KR" dirty="0" smtClean="0"/>
          </a:p>
          <a:p>
            <a:r>
              <a:rPr lang="en-US" dirty="0" smtClean="0"/>
              <a:t>tags price</a:t>
            </a:r>
          </a:p>
          <a:p>
            <a:r>
              <a:rPr lang="ko-KR" altLang="en-US" dirty="0" err="1" smtClean="0"/>
              <a:t>최대두줄설명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65176"/>
            <a:ext cx="12192000" cy="650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8260" y="315468"/>
            <a:ext cx="955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서비스소개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 이용약관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개인정보취급방침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고객센터</a:t>
            </a:r>
            <a:endParaRPr lang="en-US" sz="1400" dirty="0"/>
          </a:p>
          <a:p>
            <a:r>
              <a:rPr lang="ko-KR" altLang="en-US" sz="1400" dirty="0" smtClean="0"/>
              <a:t>사업자등록번호</a:t>
            </a:r>
            <a:r>
              <a:rPr lang="en-US" altLang="ko-KR" sz="1400" dirty="0" smtClean="0"/>
              <a:t>: 1234 – 12 – 1234   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서울시 관악구 서울대학교 중앙도서관</a:t>
            </a:r>
            <a:r>
              <a:rPr lang="en-US" altLang="ko-KR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589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66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+mj-ea"/>
                <a:ea typeface="+mj-ea"/>
              </a:rPr>
              <a:t>  </a:t>
            </a:r>
            <a:r>
              <a:rPr lang="en-US" sz="2000" dirty="0" err="1" smtClean="0">
                <a:latin typeface="+mj-ea"/>
                <a:ea typeface="+mj-ea"/>
              </a:rPr>
              <a:t>OneDayHof</a:t>
            </a:r>
            <a:r>
              <a:rPr lang="en-US" sz="2000" dirty="0">
                <a:latin typeface="+mj-ea"/>
                <a:ea typeface="+mj-ea"/>
              </a:rPr>
              <a:t>	</a:t>
            </a:r>
            <a:r>
              <a:rPr lang="en-US" sz="2000" dirty="0" smtClean="0">
                <a:latin typeface="+mj-ea"/>
                <a:ea typeface="+mj-ea"/>
              </a:rPr>
              <a:t>								            	             </a:t>
            </a:r>
            <a:r>
              <a:rPr lang="en-US" altLang="ko-KR" sz="2000" dirty="0" smtClean="0">
                <a:latin typeface="+mj-ea"/>
                <a:ea typeface="+mj-ea"/>
              </a:rPr>
              <a:t>pita </a:t>
            </a:r>
            <a:r>
              <a:rPr lang="ko-KR" altLang="en-US" sz="2000" dirty="0" smtClean="0">
                <a:latin typeface="+mj-ea"/>
                <a:ea typeface="+mj-ea"/>
              </a:rPr>
              <a:t>▼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7020" y="10310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지역선택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91884" y="9548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직접 검색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9452" y="103106"/>
            <a:ext cx="1867662" cy="396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인원수 선택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8631936" y="103106"/>
            <a:ext cx="841248" cy="381526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www.newsworks.org/images/stories/flexicontent/l_drinking_shutterstock_1268108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7" y="891014"/>
            <a:ext cx="10238405" cy="324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76578"/>
              </p:ext>
            </p:extLst>
          </p:nvPr>
        </p:nvGraphicFramePr>
        <p:xfrm>
          <a:off x="976797" y="4344017"/>
          <a:ext cx="6521284" cy="370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219"/>
                <a:gridCol w="3941065"/>
              </a:tblGrid>
              <a:tr h="479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902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47902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평점        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479022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479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9493"/>
              </p:ext>
            </p:extLst>
          </p:nvPr>
        </p:nvGraphicFramePr>
        <p:xfrm>
          <a:off x="7690104" y="4344017"/>
          <a:ext cx="3525098" cy="24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ko-KR" altLang="en-US" dirty="0" smtClean="0"/>
                        <a:t>추천 호프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2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098206"/>
              </p:ext>
            </p:extLst>
          </p:nvPr>
        </p:nvGraphicFramePr>
        <p:xfrm>
          <a:off x="7915656" y="365125"/>
          <a:ext cx="3525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{{ </a:t>
                      </a:r>
                      <a:r>
                        <a:rPr lang="en-US" dirty="0" err="1" smtClean="0"/>
                        <a:t>user.profile.university</a:t>
                      </a:r>
                      <a:r>
                        <a:rPr lang="en-US" dirty="0" smtClean="0"/>
                        <a:t> }} </a:t>
                      </a:r>
                      <a:r>
                        <a:rPr lang="ko-KR" altLang="en-US" dirty="0" smtClean="0"/>
                        <a:t>에서 검색한 곳들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4839"/>
              </p:ext>
            </p:extLst>
          </p:nvPr>
        </p:nvGraphicFramePr>
        <p:xfrm>
          <a:off x="1011936" y="-448693"/>
          <a:ext cx="6521284" cy="695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219"/>
                <a:gridCol w="3941065"/>
              </a:tblGrid>
              <a:tr h="805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3833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평점        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153833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153833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평점        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  <a:tr h="1538335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      가격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기본대관료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비율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태그들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613658"/>
              </p:ext>
            </p:extLst>
          </p:nvPr>
        </p:nvGraphicFramePr>
        <p:xfrm>
          <a:off x="7915656" y="2940685"/>
          <a:ext cx="3525098" cy="245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428"/>
                <a:gridCol w="2492670"/>
              </a:tblGrid>
              <a:tr h="536608">
                <a:tc gridSpan="2">
                  <a:txBody>
                    <a:bodyPr/>
                    <a:lstStyle/>
                    <a:p>
                      <a:r>
                        <a:rPr lang="ko-KR" altLang="en-US" dirty="0" smtClean="0"/>
                        <a:t>최근에 구경한 호프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257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  <a:tr h="536608"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사진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업체이름</a:t>
                      </a:r>
                      <a:endParaRPr lang="en-US" altLang="ko-KR" dirty="0" smtClean="0"/>
                    </a:p>
                    <a:p>
                      <a:r>
                        <a:rPr lang="ko-KR" altLang="en-US" dirty="0" smtClean="0"/>
                        <a:t>평점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287</Words>
  <Application>Microsoft Office PowerPoint</Application>
  <PresentationFormat>와이드스크린</PresentationFormat>
  <Paragraphs>149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store/</vt:lpstr>
      <vt:lpstr>PowerPoint 프레젠테이션</vt:lpstr>
      <vt:lpstr>PowerPoint 프레젠테이션</vt:lpstr>
      <vt:lpstr>store/1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 KIM</dc:creator>
  <cp:lastModifiedBy>HJ KIM</cp:lastModifiedBy>
  <cp:revision>19</cp:revision>
  <dcterms:created xsi:type="dcterms:W3CDTF">2016-02-19T07:54:01Z</dcterms:created>
  <dcterms:modified xsi:type="dcterms:W3CDTF">2016-02-19T11:34:37Z</dcterms:modified>
</cp:coreProperties>
</file>