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9B4A-3638-5B4B-BDCA-278C34E0CC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3D39-B6F5-664A-A0FB-C3CCDBAF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9B4A-3638-5B4B-BDCA-278C34E0CC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3D39-B6F5-664A-A0FB-C3CCDBAF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9B4A-3638-5B4B-BDCA-278C34E0CC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3D39-B6F5-664A-A0FB-C3CCDBAF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0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9B4A-3638-5B4B-BDCA-278C34E0CC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3D39-B6F5-664A-A0FB-C3CCDBAF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1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9B4A-3638-5B4B-BDCA-278C34E0CC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3D39-B6F5-664A-A0FB-C3CCDBAF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9B4A-3638-5B4B-BDCA-278C34E0CC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3D39-B6F5-664A-A0FB-C3CCDBAF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8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9B4A-3638-5B4B-BDCA-278C34E0CC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3D39-B6F5-664A-A0FB-C3CCDBAF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3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9B4A-3638-5B4B-BDCA-278C34E0CC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3D39-B6F5-664A-A0FB-C3CCDBAF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9B4A-3638-5B4B-BDCA-278C34E0CC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3D39-B6F5-664A-A0FB-C3CCDBAF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8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9B4A-3638-5B4B-BDCA-278C34E0CC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3D39-B6F5-664A-A0FB-C3CCDBAF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9B4A-3638-5B4B-BDCA-278C34E0CC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3D39-B6F5-664A-A0FB-C3CCDBAF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0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A9B4A-3638-5B4B-BDCA-278C34E0CC0D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73D39-B6F5-664A-A0FB-C3CCDBAF6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2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HIVE System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7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- Local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64484" y="2407915"/>
            <a:ext cx="833109" cy="12700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Hive</a:t>
            </a:r>
          </a:p>
          <a:p>
            <a:pPr algn="ctr"/>
            <a:r>
              <a:rPr lang="en-US" sz="1600" dirty="0" smtClean="0"/>
              <a:t>Agency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471083" y="1629833"/>
            <a:ext cx="789489" cy="1206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Hive</a:t>
            </a:r>
          </a:p>
          <a:p>
            <a:pPr algn="ctr"/>
            <a:r>
              <a:rPr lang="en-US" sz="1600" dirty="0" smtClean="0"/>
              <a:t>Web</a:t>
            </a:r>
          </a:p>
          <a:p>
            <a:pPr algn="ctr"/>
            <a:r>
              <a:rPr lang="en-US" sz="1600" dirty="0" smtClean="0"/>
              <a:t>UI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471083" y="3095470"/>
            <a:ext cx="789490" cy="12700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Hive Script Library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17009" y="4838296"/>
            <a:ext cx="789490" cy="12814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Hive Voice UI</a:t>
            </a:r>
            <a:endParaRPr lang="en-US" sz="1600" dirty="0"/>
          </a:p>
        </p:txBody>
      </p:sp>
      <p:cxnSp>
        <p:nvCxnSpPr>
          <p:cNvPr id="11" name="Elbow Connector 10"/>
          <p:cNvCxnSpPr/>
          <p:nvPr/>
        </p:nvCxnSpPr>
        <p:spPr>
          <a:xfrm>
            <a:off x="2260573" y="2469477"/>
            <a:ext cx="903911" cy="36685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5" idx="2"/>
          </p:cNvCxnSpPr>
          <p:nvPr/>
        </p:nvCxnSpPr>
        <p:spPr>
          <a:xfrm rot="5400000" flipH="1" flipV="1">
            <a:off x="976307" y="4595715"/>
            <a:ext cx="1119712" cy="659329"/>
          </a:xfrm>
          <a:prstGeom prst="bentConnector3">
            <a:avLst>
              <a:gd name="adj1" fmla="val 85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15665" y="2100145"/>
            <a:ext cx="59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REST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658897" y="3677968"/>
            <a:ext cx="59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REST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386253" y="2433252"/>
            <a:ext cx="799538" cy="1215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Hive Shell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5519994" y="2443835"/>
            <a:ext cx="766473" cy="11785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BASH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stCxn id="21" idx="3"/>
            <a:endCxn id="24" idx="1"/>
          </p:cNvCxnSpPr>
          <p:nvPr/>
        </p:nvCxnSpPr>
        <p:spPr>
          <a:xfrm flipV="1">
            <a:off x="5185791" y="3033094"/>
            <a:ext cx="334203" cy="77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11077" y="2422669"/>
            <a:ext cx="786648" cy="1215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Node Local </a:t>
            </a:r>
          </a:p>
          <a:p>
            <a:pPr algn="ctr"/>
            <a:r>
              <a:rPr lang="en-US" sz="1600" dirty="0" smtClean="0"/>
              <a:t>OS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24" idx="3"/>
            <a:endCxn id="27" idx="1"/>
          </p:cNvCxnSpPr>
          <p:nvPr/>
        </p:nvCxnSpPr>
        <p:spPr>
          <a:xfrm flipV="1">
            <a:off x="6286467" y="3030295"/>
            <a:ext cx="324610" cy="27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79492" y="3084887"/>
            <a:ext cx="927007" cy="12806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Hive </a:t>
            </a:r>
            <a:r>
              <a:rPr lang="en-US" sz="1600" dirty="0" err="1" smtClean="0"/>
              <a:t>Cmdline</a:t>
            </a:r>
            <a:endParaRPr lang="en-US" sz="1600" dirty="0"/>
          </a:p>
        </p:txBody>
      </p:sp>
      <p:cxnSp>
        <p:nvCxnSpPr>
          <p:cNvPr id="54" name="Elbow Connector 53"/>
          <p:cNvCxnSpPr>
            <a:stCxn id="5" idx="3"/>
          </p:cNvCxnSpPr>
          <p:nvPr/>
        </p:nvCxnSpPr>
        <p:spPr>
          <a:xfrm flipV="1">
            <a:off x="2260573" y="3355444"/>
            <a:ext cx="884154" cy="37505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008176" y="3042591"/>
            <a:ext cx="334203" cy="77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29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- Remote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64484" y="2407915"/>
            <a:ext cx="833109" cy="12700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Hive</a:t>
            </a:r>
          </a:p>
          <a:p>
            <a:pPr algn="ctr"/>
            <a:r>
              <a:rPr lang="en-US" sz="1600" dirty="0" smtClean="0"/>
              <a:t>Agency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471083" y="1629833"/>
            <a:ext cx="789489" cy="1206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Hive</a:t>
            </a:r>
          </a:p>
          <a:p>
            <a:pPr algn="ctr"/>
            <a:r>
              <a:rPr lang="en-US" sz="1600" dirty="0" smtClean="0"/>
              <a:t>Web</a:t>
            </a:r>
          </a:p>
          <a:p>
            <a:pPr algn="ctr"/>
            <a:r>
              <a:rPr lang="en-US" sz="1600" dirty="0" smtClean="0"/>
              <a:t>UI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471083" y="3095470"/>
            <a:ext cx="789490" cy="12700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Hive Script Library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17009" y="4838296"/>
            <a:ext cx="789490" cy="12814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Hive Voice UI</a:t>
            </a:r>
            <a:endParaRPr lang="en-US" sz="1600" dirty="0"/>
          </a:p>
        </p:txBody>
      </p:sp>
      <p:cxnSp>
        <p:nvCxnSpPr>
          <p:cNvPr id="11" name="Elbow Connector 10"/>
          <p:cNvCxnSpPr/>
          <p:nvPr/>
        </p:nvCxnSpPr>
        <p:spPr>
          <a:xfrm>
            <a:off x="2260573" y="2469477"/>
            <a:ext cx="903911" cy="36685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5" idx="2"/>
          </p:cNvCxnSpPr>
          <p:nvPr/>
        </p:nvCxnSpPr>
        <p:spPr>
          <a:xfrm rot="5400000" flipH="1" flipV="1">
            <a:off x="976307" y="4595715"/>
            <a:ext cx="1119712" cy="659329"/>
          </a:xfrm>
          <a:prstGeom prst="bentConnector3">
            <a:avLst>
              <a:gd name="adj1" fmla="val 85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15665" y="2100145"/>
            <a:ext cx="59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REST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658897" y="3677968"/>
            <a:ext cx="59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REST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354504" y="4224968"/>
            <a:ext cx="799538" cy="1215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Hive Shell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5488245" y="4235551"/>
            <a:ext cx="766473" cy="11785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BASH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stCxn id="21" idx="3"/>
            <a:endCxn id="24" idx="1"/>
          </p:cNvCxnSpPr>
          <p:nvPr/>
        </p:nvCxnSpPr>
        <p:spPr>
          <a:xfrm flipV="1">
            <a:off x="5154042" y="4824810"/>
            <a:ext cx="334203" cy="77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579328" y="4214385"/>
            <a:ext cx="786648" cy="1215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Node Local </a:t>
            </a:r>
          </a:p>
          <a:p>
            <a:pPr algn="ctr"/>
            <a:r>
              <a:rPr lang="en-US" sz="1600" dirty="0" smtClean="0"/>
              <a:t>OS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24" idx="3"/>
            <a:endCxn id="27" idx="1"/>
          </p:cNvCxnSpPr>
          <p:nvPr/>
        </p:nvCxnSpPr>
        <p:spPr>
          <a:xfrm flipV="1">
            <a:off x="6254718" y="4822011"/>
            <a:ext cx="324610" cy="27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79492" y="3084887"/>
            <a:ext cx="927007" cy="12806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Hive </a:t>
            </a:r>
            <a:r>
              <a:rPr lang="en-US" sz="1600" dirty="0" err="1" smtClean="0"/>
              <a:t>Cmdline</a:t>
            </a:r>
            <a:endParaRPr lang="en-US" sz="1600" dirty="0"/>
          </a:p>
        </p:txBody>
      </p:sp>
      <p:cxnSp>
        <p:nvCxnSpPr>
          <p:cNvPr id="54" name="Elbow Connector 53"/>
          <p:cNvCxnSpPr>
            <a:stCxn id="5" idx="3"/>
          </p:cNvCxnSpPr>
          <p:nvPr/>
        </p:nvCxnSpPr>
        <p:spPr>
          <a:xfrm flipV="1">
            <a:off x="2260573" y="3355444"/>
            <a:ext cx="884154" cy="37505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74442" y="4224968"/>
            <a:ext cx="833109" cy="12700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Hive</a:t>
            </a:r>
          </a:p>
          <a:p>
            <a:pPr algn="ctr"/>
            <a:r>
              <a:rPr lang="en-US" sz="1600" dirty="0" smtClean="0"/>
              <a:t>Agency</a:t>
            </a:r>
            <a:endParaRPr lang="en-US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008176" y="4841339"/>
            <a:ext cx="334203" cy="77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20" idx="0"/>
          </p:cNvCxnSpPr>
          <p:nvPr/>
        </p:nvCxnSpPr>
        <p:spPr>
          <a:xfrm>
            <a:off x="3581039" y="3677968"/>
            <a:ext cx="9958" cy="547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90997" y="3740169"/>
            <a:ext cx="59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469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15871</TotalTime>
  <Words>54</Words>
  <Application>Microsoft Macintosh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HIVE System Architecture</vt:lpstr>
      <vt:lpstr>Schematic - Local</vt:lpstr>
      <vt:lpstr>Schematic - Remote</vt:lpstr>
    </vt:vector>
  </TitlesOfParts>
  <Company>Expero,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System Architecture</dc:title>
  <dc:creator>Alan Pita</dc:creator>
  <cp:lastModifiedBy>Alan Pita</cp:lastModifiedBy>
  <cp:revision>5</cp:revision>
  <dcterms:created xsi:type="dcterms:W3CDTF">2017-01-06T17:40:19Z</dcterms:created>
  <dcterms:modified xsi:type="dcterms:W3CDTF">2017-01-17T18:12:06Z</dcterms:modified>
</cp:coreProperties>
</file>