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9" r:id="rId4"/>
    <p:sldId id="281" r:id="rId5"/>
    <p:sldId id="283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3"/>
            <p14:sldId id="28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104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Capstone Project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Clustering top ten Indian cities based on venues and analyzing business scopes in each city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4632" y="4071745"/>
            <a:ext cx="9582736" cy="1137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Author : Pitam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Ganai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+mj-lt"/>
              </a:rPr>
              <a:t>Email  id : pitam.ganai08@in.ibm.com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56208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vi)	Statistical view of top 20 venues in Jaipur.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Z:\Desktop\Capstone_Project_Files\Jaipur.jpg">
            <a:extLst>
              <a:ext uri="{FF2B5EF4-FFF2-40B4-BE49-F238E27FC236}">
                <a16:creationId xmlns:a16="http://schemas.microsoft.com/office/drawing/2014/main" id="{A77FF48A-9856-4D66-9A1F-0130C2910B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3" y="2009234"/>
            <a:ext cx="6457950" cy="4258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03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72052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vii)	Statistical view of top 20 venues in Kolkata.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Kolkata.jpg">
            <a:extLst>
              <a:ext uri="{FF2B5EF4-FFF2-40B4-BE49-F238E27FC236}">
                <a16:creationId xmlns:a16="http://schemas.microsoft.com/office/drawing/2014/main" id="{084967DA-6E77-41D7-9840-F4574225B0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39" y="2003184"/>
            <a:ext cx="6457950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85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81317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viii)	Statistical view of top 20 venues in Mumbai.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Z:\Desktop\Capstone_Project_Files\Mumbai.jpg">
            <a:extLst>
              <a:ext uri="{FF2B5EF4-FFF2-40B4-BE49-F238E27FC236}">
                <a16:creationId xmlns:a16="http://schemas.microsoft.com/office/drawing/2014/main" id="{41610F6D-4415-4A7A-86AC-0988989392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09" y="2009234"/>
            <a:ext cx="6457950" cy="389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77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49257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ix)	Statistical view of top 20 venues in Pune.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Pune.jpg">
            <a:extLst>
              <a:ext uri="{FF2B5EF4-FFF2-40B4-BE49-F238E27FC236}">
                <a16:creationId xmlns:a16="http://schemas.microsoft.com/office/drawing/2014/main" id="{33A22C80-7D0A-40F8-B86C-39DD3C6C62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99" y="2009234"/>
            <a:ext cx="6457950" cy="397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03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50783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x)	Statistical view of top 20 venues in Surat.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Z:\Desktop\Capstone_Project_Files\Surat.jpg">
            <a:extLst>
              <a:ext uri="{FF2B5EF4-FFF2-40B4-BE49-F238E27FC236}">
                <a16:creationId xmlns:a16="http://schemas.microsoft.com/office/drawing/2014/main" id="{B7153DC0-8E4D-4AA7-9BBA-A4E00C2620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9" y="2009234"/>
            <a:ext cx="6267450" cy="435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63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5467331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xi)	</a:t>
            </a:r>
            <a:r>
              <a:rPr lang="en-US" b="1" dirty="0"/>
              <a:t>Cumulative statistical view of top 20 venues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All_Cities.jpg">
            <a:extLst>
              <a:ext uri="{FF2B5EF4-FFF2-40B4-BE49-F238E27FC236}">
                <a16:creationId xmlns:a16="http://schemas.microsoft.com/office/drawing/2014/main" id="{9D98C15C-7191-47B2-A0DC-94990BB036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66" y="1968905"/>
            <a:ext cx="645795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72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735489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xii)	</a:t>
            </a:r>
            <a:r>
              <a:rPr lang="en-US" b="1" dirty="0"/>
              <a:t>Table containing top ten cities and top ten venues of each city.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Z:\Desktop\Capstone_Project_Files\Top_Ten_Cities_And_Their_Top_10_Venues.jpg">
            <a:extLst>
              <a:ext uri="{FF2B5EF4-FFF2-40B4-BE49-F238E27FC236}">
                <a16:creationId xmlns:a16="http://schemas.microsoft.com/office/drawing/2014/main" id="{0017CEBB-DEA5-4058-9777-3FA607A30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1724024"/>
            <a:ext cx="10367493" cy="4685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95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786894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xiii)	</a:t>
            </a:r>
            <a:r>
              <a:rPr lang="en-US" b="1" dirty="0"/>
              <a:t>Top ten cities and how they are different as per foursquare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Clustered_Map.jpg">
            <a:extLst>
              <a:ext uri="{FF2B5EF4-FFF2-40B4-BE49-F238E27FC236}">
                <a16:creationId xmlns:a16="http://schemas.microsoft.com/office/drawing/2014/main" id="{CDF86C77-B045-4867-9AE1-762EB44CB7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1797366"/>
            <a:ext cx="10071279" cy="4612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14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066672" y="1291493"/>
            <a:ext cx="6876288" cy="6400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Problem and introduction 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8" y="1640618"/>
            <a:ext cx="1097962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Problem: </a:t>
            </a:r>
            <a:r>
              <a:rPr lang="en-US" sz="1800" dirty="0"/>
              <a:t>The business opportunities in the top ten populated Indian cities.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: </a:t>
            </a:r>
            <a:r>
              <a:rPr lang="en-US" sz="1800" dirty="0"/>
              <a:t>The current GDP growth rate of India is 7.4 percent, so it is great oppo</a:t>
            </a:r>
            <a:r>
              <a:rPr lang="en-US" sz="1800" b="1" dirty="0"/>
              <a:t>r</a:t>
            </a:r>
            <a:r>
              <a:rPr lang="en-US" sz="1800" dirty="0"/>
              <a:t>tunity of investors to invest in India and leverage the potential of Indian people.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4FAC1-FBDF-4141-84B5-B2603495A9D1}"/>
              </a:ext>
            </a:extLst>
          </p:cNvPr>
          <p:cNvSpPr/>
          <p:nvPr/>
        </p:nvSpPr>
        <p:spPr>
          <a:xfrm>
            <a:off x="691166" y="1441085"/>
            <a:ext cx="1028163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 have collected the dataset containing the data of top populated cities in India from Internet sources like Wikipedia.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I have collected the data of postal codes of each city from "www.mapsofindia.com" website.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 have collected the data related to different places from foursquare.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/>
              <a:t>The Cities has been considered are: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Ahmedabad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Bangalore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Chennai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Delhi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Hyderabad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Jaipur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Kolkata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Mumbai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Pune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Surat</a:t>
            </a:r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31528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We have collected top 10 most populated cities in India as per 2017 report published in Wikipedia. 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We have created bar charts for each 10 cities which helps to have very detailed idea of investing in different cities. 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We have depicted the top 20 categories of venues as per foursquare datasets which helps to have business decision. 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We have created cumulative plot of these cities and plotted the numbers of the venues in a single bar plot which helps investors to choose business domain.  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We have clustered these top 10 cities using k-means algorithm to know the difference among the cities and business distribution can done based on that report.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517064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Statistical view of top 20 venues in Ahmedabad.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Z:\Desktop\Capstone_Project_Files\Ahemdabad.jpg">
            <a:extLst>
              <a:ext uri="{FF2B5EF4-FFF2-40B4-BE49-F238E27FC236}">
                <a16:creationId xmlns:a16="http://schemas.microsoft.com/office/drawing/2014/main" id="{75E90FBD-492A-41BE-BF44-DB6BE800F6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01" y="2298459"/>
            <a:ext cx="6696075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91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510723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	Statistical view of top 20 venues in </a:t>
            </a:r>
            <a:r>
              <a:rPr lang="en-US" b="1" dirty="0"/>
              <a:t>Bangalore.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Z:\Desktop\Capstone_Project_Files\Bangalore.jpg">
            <a:extLst>
              <a:ext uri="{FF2B5EF4-FFF2-40B4-BE49-F238E27FC236}">
                <a16:creationId xmlns:a16="http://schemas.microsoft.com/office/drawing/2014/main" id="{C7A3C187-4732-4D49-A465-4E008267A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01" y="2007374"/>
            <a:ext cx="645795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78432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	Statistical view of top 20 venues in Chennai.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Chennai.jpg">
            <a:extLst>
              <a:ext uri="{FF2B5EF4-FFF2-40B4-BE49-F238E27FC236}">
                <a16:creationId xmlns:a16="http://schemas.microsoft.com/office/drawing/2014/main" id="{31A0F229-EBCA-4E75-8A01-9DE517345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42" y="2009234"/>
            <a:ext cx="6886575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450379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iv)	Statistical view of top 20 venues in Delhi.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Z:\Desktop\Capstone_Project_Files\Delhi.jpg">
            <a:extLst>
              <a:ext uri="{FF2B5EF4-FFF2-40B4-BE49-F238E27FC236}">
                <a16:creationId xmlns:a16="http://schemas.microsoft.com/office/drawing/2014/main" id="{0571AF90-D010-4EFB-8049-26718104F0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01" y="1993647"/>
            <a:ext cx="645795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34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: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37AB5-A000-4A6B-9C7F-2A936D43FA98}"/>
              </a:ext>
            </a:extLst>
          </p:cNvPr>
          <p:cNvSpPr/>
          <p:nvPr/>
        </p:nvSpPr>
        <p:spPr>
          <a:xfrm>
            <a:off x="521207" y="1360909"/>
            <a:ext cx="504920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v)	Statistical view of top 20 venues in Hyderabad.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Z:\Desktop\Capstone_Project_Files\Hyderabad.jpg">
            <a:extLst>
              <a:ext uri="{FF2B5EF4-FFF2-40B4-BE49-F238E27FC236}">
                <a16:creationId xmlns:a16="http://schemas.microsoft.com/office/drawing/2014/main" id="{CC6F2AA7-CB44-42FA-A984-FE7E88992A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01" y="2117484"/>
            <a:ext cx="64579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73630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PowerPoint(3)</Template>
  <TotalTime>33</TotalTime>
  <Words>259</Words>
  <Application>Microsoft Office PowerPoint</Application>
  <PresentationFormat>Widescreen</PresentationFormat>
  <Paragraphs>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Wingdings</vt:lpstr>
      <vt:lpstr>WelcomeDoc</vt:lpstr>
      <vt:lpstr>Capstone Project Clustering top ten Indian cities based on venues and analyzing business scopes in each city</vt:lpstr>
      <vt:lpstr>Business Problem and introduction :</vt:lpstr>
      <vt:lpstr>Data </vt:lpstr>
      <vt:lpstr>Methodology: 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Results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Clustering top ten Indian cities based on venues and analyzing business scopes in each city</dc:title>
  <dc:creator>pitam</dc:creator>
  <cp:keywords/>
  <cp:lastModifiedBy>pitam</cp:lastModifiedBy>
  <cp:revision>12</cp:revision>
  <dcterms:created xsi:type="dcterms:W3CDTF">2018-12-30T05:59:57Z</dcterms:created>
  <dcterms:modified xsi:type="dcterms:W3CDTF">2018-12-30T06:33:24Z</dcterms:modified>
  <cp:version/>
</cp:coreProperties>
</file>