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A0EDC-A759-43B9-8C56-CF230A08ED62}" v="34" dt="2020-02-06T14:25:16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016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Watjanapong Kasemsiri" userId="d148d437-46aa-47e9-bb52-33e8f431cf4e" providerId="ADAL" clId="{FBBA0EDC-A759-43B9-8C56-CF230A08ED62}"/>
    <pc:docChg chg="undo custSel addSld delSld modSld addSection delSection">
      <pc:chgData name="Mr. Watjanapong Kasemsiri" userId="d148d437-46aa-47e9-bb52-33e8f431cf4e" providerId="ADAL" clId="{FBBA0EDC-A759-43B9-8C56-CF230A08ED62}" dt="2020-02-06T14:31:07.057" v="3769" actId="20577"/>
      <pc:docMkLst>
        <pc:docMk/>
      </pc:docMkLst>
      <pc:sldChg chg="modSp add modNotesTx">
        <pc:chgData name="Mr. Watjanapong Kasemsiri" userId="d148d437-46aa-47e9-bb52-33e8f431cf4e" providerId="ADAL" clId="{FBBA0EDC-A759-43B9-8C56-CF230A08ED62}" dt="2020-02-06T10:21:33.385" v="1688" actId="20577"/>
        <pc:sldMkLst>
          <pc:docMk/>
          <pc:sldMk cId="3784257627" sldId="257"/>
        </pc:sldMkLst>
        <pc:spChg chg="mod">
          <ac:chgData name="Mr. Watjanapong Kasemsiri" userId="d148d437-46aa-47e9-bb52-33e8f431cf4e" providerId="ADAL" clId="{FBBA0EDC-A759-43B9-8C56-CF230A08ED62}" dt="2020-02-06T10:04:31.053" v="1286" actId="20577"/>
          <ac:spMkLst>
            <pc:docMk/>
            <pc:sldMk cId="3784257627" sldId="257"/>
            <ac:spMk id="2" creationId="{C670B452-38D1-44B1-8754-604AF17A4F70}"/>
          </ac:spMkLst>
        </pc:spChg>
        <pc:spChg chg="mod">
          <ac:chgData name="Mr. Watjanapong Kasemsiri" userId="d148d437-46aa-47e9-bb52-33e8f431cf4e" providerId="ADAL" clId="{FBBA0EDC-A759-43B9-8C56-CF230A08ED62}" dt="2020-02-06T10:21:33.385" v="1688" actId="20577"/>
          <ac:spMkLst>
            <pc:docMk/>
            <pc:sldMk cId="3784257627" sldId="257"/>
            <ac:spMk id="3" creationId="{579BD117-EE69-4697-B419-CABE6A919F41}"/>
          </ac:spMkLst>
        </pc:spChg>
      </pc:sldChg>
      <pc:sldChg chg="addSp delSp modSp add">
        <pc:chgData name="Mr. Watjanapong Kasemsiri" userId="d148d437-46aa-47e9-bb52-33e8f431cf4e" providerId="ADAL" clId="{FBBA0EDC-A759-43B9-8C56-CF230A08ED62}" dt="2020-02-06T10:03:16.573" v="1251" actId="20577"/>
        <pc:sldMkLst>
          <pc:docMk/>
          <pc:sldMk cId="238608678" sldId="258"/>
        </pc:sldMkLst>
        <pc:spChg chg="mod">
          <ac:chgData name="Mr. Watjanapong Kasemsiri" userId="d148d437-46aa-47e9-bb52-33e8f431cf4e" providerId="ADAL" clId="{FBBA0EDC-A759-43B9-8C56-CF230A08ED62}" dt="2020-02-06T07:14:52.398" v="123" actId="20577"/>
          <ac:spMkLst>
            <pc:docMk/>
            <pc:sldMk cId="238608678" sldId="258"/>
            <ac:spMk id="2" creationId="{66561AD0-CF62-48B3-B711-4738F98DFB85}"/>
          </ac:spMkLst>
        </pc:spChg>
        <pc:spChg chg="del">
          <ac:chgData name="Mr. Watjanapong Kasemsiri" userId="d148d437-46aa-47e9-bb52-33e8f431cf4e" providerId="ADAL" clId="{FBBA0EDC-A759-43B9-8C56-CF230A08ED62}" dt="2020-02-06T07:16:10.529" v="124"/>
          <ac:spMkLst>
            <pc:docMk/>
            <pc:sldMk cId="238608678" sldId="258"/>
            <ac:spMk id="3" creationId="{7F4C149C-CF77-4196-9937-A2D6FE04C110}"/>
          </ac:spMkLst>
        </pc:spChg>
        <pc:spChg chg="add mod">
          <ac:chgData name="Mr. Watjanapong Kasemsiri" userId="d148d437-46aa-47e9-bb52-33e8f431cf4e" providerId="ADAL" clId="{FBBA0EDC-A759-43B9-8C56-CF230A08ED62}" dt="2020-02-06T07:18:33.643" v="234" actId="20577"/>
          <ac:spMkLst>
            <pc:docMk/>
            <pc:sldMk cId="238608678" sldId="258"/>
            <ac:spMk id="4" creationId="{6ED03E38-F8DD-4D98-B114-D640FE229495}"/>
          </ac:spMkLst>
        </pc:spChg>
        <pc:spChg chg="add mod">
          <ac:chgData name="Mr. Watjanapong Kasemsiri" userId="d148d437-46aa-47e9-bb52-33e8f431cf4e" providerId="ADAL" clId="{FBBA0EDC-A759-43B9-8C56-CF230A08ED62}" dt="2020-02-06T10:03:16.573" v="1251" actId="20577"/>
          <ac:spMkLst>
            <pc:docMk/>
            <pc:sldMk cId="238608678" sldId="258"/>
            <ac:spMk id="5" creationId="{62A97EF0-3BD3-4702-87D0-AA0266B8C0C0}"/>
          </ac:spMkLst>
        </pc:spChg>
      </pc:sldChg>
      <pc:sldChg chg="addSp delSp modSp add">
        <pc:chgData name="Mr. Watjanapong Kasemsiri" userId="d148d437-46aa-47e9-bb52-33e8f431cf4e" providerId="ADAL" clId="{FBBA0EDC-A759-43B9-8C56-CF230A08ED62}" dt="2020-02-06T07:29:40.985" v="672" actId="208"/>
        <pc:sldMkLst>
          <pc:docMk/>
          <pc:sldMk cId="1782705635" sldId="259"/>
        </pc:sldMkLst>
        <pc:spChg chg="del">
          <ac:chgData name="Mr. Watjanapong Kasemsiri" userId="d148d437-46aa-47e9-bb52-33e8f431cf4e" providerId="ADAL" clId="{FBBA0EDC-A759-43B9-8C56-CF230A08ED62}" dt="2020-02-06T07:20:08.286" v="340"/>
          <ac:spMkLst>
            <pc:docMk/>
            <pc:sldMk cId="1782705635" sldId="259"/>
            <ac:spMk id="2" creationId="{65EE262E-EB2C-4D00-8F7D-13B47FC5506C}"/>
          </ac:spMkLst>
        </pc:spChg>
        <pc:spChg chg="del">
          <ac:chgData name="Mr. Watjanapong Kasemsiri" userId="d148d437-46aa-47e9-bb52-33e8f431cf4e" providerId="ADAL" clId="{FBBA0EDC-A759-43B9-8C56-CF230A08ED62}" dt="2020-02-06T07:20:08.286" v="340"/>
          <ac:spMkLst>
            <pc:docMk/>
            <pc:sldMk cId="1782705635" sldId="259"/>
            <ac:spMk id="3" creationId="{0B8D9253-E269-401A-A109-202F34F6E6AC}"/>
          </ac:spMkLst>
        </pc:spChg>
        <pc:spChg chg="del">
          <ac:chgData name="Mr. Watjanapong Kasemsiri" userId="d148d437-46aa-47e9-bb52-33e8f431cf4e" providerId="ADAL" clId="{FBBA0EDC-A759-43B9-8C56-CF230A08ED62}" dt="2020-02-06T07:20:08.286" v="340"/>
          <ac:spMkLst>
            <pc:docMk/>
            <pc:sldMk cId="1782705635" sldId="259"/>
            <ac:spMk id="4" creationId="{032B4620-7B43-4A21-BEE8-832386BEFC77}"/>
          </ac:spMkLst>
        </pc:spChg>
        <pc:spChg chg="add mod">
          <ac:chgData name="Mr. Watjanapong Kasemsiri" userId="d148d437-46aa-47e9-bb52-33e8f431cf4e" providerId="ADAL" clId="{FBBA0EDC-A759-43B9-8C56-CF230A08ED62}" dt="2020-02-06T07:21:36.780" v="355" actId="20577"/>
          <ac:spMkLst>
            <pc:docMk/>
            <pc:sldMk cId="1782705635" sldId="259"/>
            <ac:spMk id="5" creationId="{8EBD224E-D0BA-4A90-8C16-A38546ED035D}"/>
          </ac:spMkLst>
        </pc:spChg>
        <pc:spChg chg="add mod">
          <ac:chgData name="Mr. Watjanapong Kasemsiri" userId="d148d437-46aa-47e9-bb52-33e8f431cf4e" providerId="ADAL" clId="{FBBA0EDC-A759-43B9-8C56-CF230A08ED62}" dt="2020-02-06T07:28:50.609" v="664" actId="208"/>
          <ac:spMkLst>
            <pc:docMk/>
            <pc:sldMk cId="1782705635" sldId="259"/>
            <ac:spMk id="6" creationId="{20F9825C-46C9-42EE-AB19-461106110480}"/>
          </ac:spMkLst>
        </pc:spChg>
        <pc:spChg chg="add mod">
          <ac:chgData name="Mr. Watjanapong Kasemsiri" userId="d148d437-46aa-47e9-bb52-33e8f431cf4e" providerId="ADAL" clId="{FBBA0EDC-A759-43B9-8C56-CF230A08ED62}" dt="2020-02-06T07:26:24.994" v="629" actId="20577"/>
          <ac:spMkLst>
            <pc:docMk/>
            <pc:sldMk cId="1782705635" sldId="259"/>
            <ac:spMk id="7" creationId="{8AEE952C-15D5-4B30-86FD-84386F65D38F}"/>
          </ac:spMkLst>
        </pc:spChg>
        <pc:spChg chg="add mod">
          <ac:chgData name="Mr. Watjanapong Kasemsiri" userId="d148d437-46aa-47e9-bb52-33e8f431cf4e" providerId="ADAL" clId="{FBBA0EDC-A759-43B9-8C56-CF230A08ED62}" dt="2020-02-06T07:29:40.985" v="672" actId="208"/>
          <ac:spMkLst>
            <pc:docMk/>
            <pc:sldMk cId="1782705635" sldId="259"/>
            <ac:spMk id="8" creationId="{CCFE53D6-86BE-4AD7-8B7A-28A50DE16179}"/>
          </ac:spMkLst>
        </pc:spChg>
      </pc:sldChg>
      <pc:sldChg chg="addSp delSp modSp add">
        <pc:chgData name="Mr. Watjanapong Kasemsiri" userId="d148d437-46aa-47e9-bb52-33e8f431cf4e" providerId="ADAL" clId="{FBBA0EDC-A759-43B9-8C56-CF230A08ED62}" dt="2020-02-06T08:24:54.512" v="1013" actId="20577"/>
        <pc:sldMkLst>
          <pc:docMk/>
          <pc:sldMk cId="3825521509" sldId="260"/>
        </pc:sldMkLst>
        <pc:spChg chg="mod">
          <ac:chgData name="Mr. Watjanapong Kasemsiri" userId="d148d437-46aa-47e9-bb52-33e8f431cf4e" providerId="ADAL" clId="{FBBA0EDC-A759-43B9-8C56-CF230A08ED62}" dt="2020-02-06T08:22:52.737" v="892" actId="20577"/>
          <ac:spMkLst>
            <pc:docMk/>
            <pc:sldMk cId="3825521509" sldId="260"/>
            <ac:spMk id="2" creationId="{5289F267-2F69-46A6-B058-DDDA709D4A84}"/>
          </ac:spMkLst>
        </pc:spChg>
        <pc:spChg chg="del">
          <ac:chgData name="Mr. Watjanapong Kasemsiri" userId="d148d437-46aa-47e9-bb52-33e8f431cf4e" providerId="ADAL" clId="{FBBA0EDC-A759-43B9-8C56-CF230A08ED62}" dt="2020-02-06T08:22:42.385" v="882"/>
          <ac:spMkLst>
            <pc:docMk/>
            <pc:sldMk cId="3825521509" sldId="260"/>
            <ac:spMk id="3" creationId="{EF5AD0A1-5EE4-4246-A45D-618E3DC39C87}"/>
          </ac:spMkLst>
        </pc:spChg>
        <pc:spChg chg="del">
          <ac:chgData name="Mr. Watjanapong Kasemsiri" userId="d148d437-46aa-47e9-bb52-33e8f431cf4e" providerId="ADAL" clId="{FBBA0EDC-A759-43B9-8C56-CF230A08ED62}" dt="2020-02-06T08:22:42.385" v="882"/>
          <ac:spMkLst>
            <pc:docMk/>
            <pc:sldMk cId="3825521509" sldId="260"/>
            <ac:spMk id="4" creationId="{51F74039-CEDA-4B0A-8E00-DBF1B5FD1B25}"/>
          </ac:spMkLst>
        </pc:spChg>
        <pc:spChg chg="add mod">
          <ac:chgData name="Mr. Watjanapong Kasemsiri" userId="d148d437-46aa-47e9-bb52-33e8f431cf4e" providerId="ADAL" clId="{FBBA0EDC-A759-43B9-8C56-CF230A08ED62}" dt="2020-02-06T08:24:54.512" v="1013" actId="20577"/>
          <ac:spMkLst>
            <pc:docMk/>
            <pc:sldMk cId="3825521509" sldId="260"/>
            <ac:spMk id="5" creationId="{1E834092-739A-49B7-AECF-85DA35C6E62C}"/>
          </ac:spMkLst>
        </pc:spChg>
      </pc:sldChg>
      <pc:sldChg chg="modSp add modTransition">
        <pc:chgData name="Mr. Watjanapong Kasemsiri" userId="d148d437-46aa-47e9-bb52-33e8f431cf4e" providerId="ADAL" clId="{FBBA0EDC-A759-43B9-8C56-CF230A08ED62}" dt="2020-02-06T10:02:17.740" v="1236"/>
        <pc:sldMkLst>
          <pc:docMk/>
          <pc:sldMk cId="1053785200" sldId="261"/>
        </pc:sldMkLst>
        <pc:spChg chg="mod">
          <ac:chgData name="Mr. Watjanapong Kasemsiri" userId="d148d437-46aa-47e9-bb52-33e8f431cf4e" providerId="ADAL" clId="{FBBA0EDC-A759-43B9-8C56-CF230A08ED62}" dt="2020-02-06T08:27:01.378" v="1030" actId="20577"/>
          <ac:spMkLst>
            <pc:docMk/>
            <pc:sldMk cId="1053785200" sldId="261"/>
            <ac:spMk id="2" creationId="{37C02685-1DD6-450F-8AE1-6C15369E47B5}"/>
          </ac:spMkLst>
        </pc:spChg>
        <pc:spChg chg="mod">
          <ac:chgData name="Mr. Watjanapong Kasemsiri" userId="d148d437-46aa-47e9-bb52-33e8f431cf4e" providerId="ADAL" clId="{FBBA0EDC-A759-43B9-8C56-CF230A08ED62}" dt="2020-02-06T09:05:23.839" v="1235" actId="20577"/>
          <ac:spMkLst>
            <pc:docMk/>
            <pc:sldMk cId="1053785200" sldId="261"/>
            <ac:spMk id="3" creationId="{23F38415-92B1-4D38-9CE4-EBA1FF14E3B2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0:06:36.037" v="1339" actId="20577"/>
        <pc:sldMkLst>
          <pc:docMk/>
          <pc:sldMk cId="261057952" sldId="262"/>
        </pc:sldMkLst>
        <pc:spChg chg="mod">
          <ac:chgData name="Mr. Watjanapong Kasemsiri" userId="d148d437-46aa-47e9-bb52-33e8f431cf4e" providerId="ADAL" clId="{FBBA0EDC-A759-43B9-8C56-CF230A08ED62}" dt="2020-02-06T10:06:18.637" v="1315" actId="20577"/>
          <ac:spMkLst>
            <pc:docMk/>
            <pc:sldMk cId="261057952" sldId="262"/>
            <ac:spMk id="2" creationId="{D7784B60-4F5A-4DFB-80CE-BD594393F9B6}"/>
          </ac:spMkLst>
        </pc:spChg>
        <pc:spChg chg="mod">
          <ac:chgData name="Mr. Watjanapong Kasemsiri" userId="d148d437-46aa-47e9-bb52-33e8f431cf4e" providerId="ADAL" clId="{FBBA0EDC-A759-43B9-8C56-CF230A08ED62}" dt="2020-02-06T10:06:36.037" v="1339" actId="20577"/>
          <ac:spMkLst>
            <pc:docMk/>
            <pc:sldMk cId="261057952" sldId="262"/>
            <ac:spMk id="3" creationId="{7B8F3358-FA9D-4ED7-A56B-83BD8289DE54}"/>
          </ac:spMkLst>
        </pc:spChg>
      </pc:sldChg>
      <pc:sldChg chg="modSp add del">
        <pc:chgData name="Mr. Watjanapong Kasemsiri" userId="d148d437-46aa-47e9-bb52-33e8f431cf4e" providerId="ADAL" clId="{FBBA0EDC-A759-43B9-8C56-CF230A08ED62}" dt="2020-02-06T09:04:28.673" v="1200" actId="47"/>
        <pc:sldMkLst>
          <pc:docMk/>
          <pc:sldMk cId="3188631463" sldId="262"/>
        </pc:sldMkLst>
        <pc:spChg chg="mod">
          <ac:chgData name="Mr. Watjanapong Kasemsiri" userId="d148d437-46aa-47e9-bb52-33e8f431cf4e" providerId="ADAL" clId="{FBBA0EDC-A759-43B9-8C56-CF230A08ED62}" dt="2020-02-06T08:38:12.473" v="1199" actId="20577"/>
          <ac:spMkLst>
            <pc:docMk/>
            <pc:sldMk cId="3188631463" sldId="262"/>
            <ac:spMk id="2" creationId="{2B1471E2-375B-48E3-A212-961A40D111E2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0:15:35.022" v="1644" actId="20577"/>
        <pc:sldMkLst>
          <pc:docMk/>
          <pc:sldMk cId="3206916429" sldId="263"/>
        </pc:sldMkLst>
        <pc:spChg chg="mod">
          <ac:chgData name="Mr. Watjanapong Kasemsiri" userId="d148d437-46aa-47e9-bb52-33e8f431cf4e" providerId="ADAL" clId="{FBBA0EDC-A759-43B9-8C56-CF230A08ED62}" dt="2020-02-06T10:08:38.749" v="1346" actId="20577"/>
          <ac:spMkLst>
            <pc:docMk/>
            <pc:sldMk cId="3206916429" sldId="263"/>
            <ac:spMk id="2" creationId="{CD485A59-2A31-498F-8F1E-C408E30087DB}"/>
          </ac:spMkLst>
        </pc:spChg>
        <pc:spChg chg="mod">
          <ac:chgData name="Mr. Watjanapong Kasemsiri" userId="d148d437-46aa-47e9-bb52-33e8f431cf4e" providerId="ADAL" clId="{FBBA0EDC-A759-43B9-8C56-CF230A08ED62}" dt="2020-02-06T10:15:35.022" v="1644" actId="20577"/>
          <ac:spMkLst>
            <pc:docMk/>
            <pc:sldMk cId="3206916429" sldId="263"/>
            <ac:spMk id="3" creationId="{83510796-839F-437F-87FD-2439F10069F8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0:23:15.063" v="1795" actId="20577"/>
        <pc:sldMkLst>
          <pc:docMk/>
          <pc:sldMk cId="1537621198" sldId="264"/>
        </pc:sldMkLst>
        <pc:spChg chg="mod">
          <ac:chgData name="Mr. Watjanapong Kasemsiri" userId="d148d437-46aa-47e9-bb52-33e8f431cf4e" providerId="ADAL" clId="{FBBA0EDC-A759-43B9-8C56-CF230A08ED62}" dt="2020-02-06T10:17:00.365" v="1657" actId="20577"/>
          <ac:spMkLst>
            <pc:docMk/>
            <pc:sldMk cId="1537621198" sldId="264"/>
            <ac:spMk id="2" creationId="{85A9DD52-E969-4BD8-B773-FA4DD2E9B49E}"/>
          </ac:spMkLst>
        </pc:spChg>
        <pc:spChg chg="mod">
          <ac:chgData name="Mr. Watjanapong Kasemsiri" userId="d148d437-46aa-47e9-bb52-33e8f431cf4e" providerId="ADAL" clId="{FBBA0EDC-A759-43B9-8C56-CF230A08ED62}" dt="2020-02-06T10:23:15.063" v="1795" actId="20577"/>
          <ac:spMkLst>
            <pc:docMk/>
            <pc:sldMk cId="1537621198" sldId="264"/>
            <ac:spMk id="3" creationId="{74CD9AFB-A108-47CE-B42B-219ED723E038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0:25:46.966" v="1882" actId="20577"/>
        <pc:sldMkLst>
          <pc:docMk/>
          <pc:sldMk cId="2648109767" sldId="265"/>
        </pc:sldMkLst>
        <pc:spChg chg="mod">
          <ac:chgData name="Mr. Watjanapong Kasemsiri" userId="d148d437-46aa-47e9-bb52-33e8f431cf4e" providerId="ADAL" clId="{FBBA0EDC-A759-43B9-8C56-CF230A08ED62}" dt="2020-02-06T10:23:58.902" v="1802" actId="20577"/>
          <ac:spMkLst>
            <pc:docMk/>
            <pc:sldMk cId="2648109767" sldId="265"/>
            <ac:spMk id="2" creationId="{AFE24D2A-21D5-4B8C-B33F-25609D490DEA}"/>
          </ac:spMkLst>
        </pc:spChg>
        <pc:spChg chg="mod">
          <ac:chgData name="Mr. Watjanapong Kasemsiri" userId="d148d437-46aa-47e9-bb52-33e8f431cf4e" providerId="ADAL" clId="{FBBA0EDC-A759-43B9-8C56-CF230A08ED62}" dt="2020-02-06T10:25:46.966" v="1882" actId="20577"/>
          <ac:spMkLst>
            <pc:docMk/>
            <pc:sldMk cId="2648109767" sldId="265"/>
            <ac:spMk id="3" creationId="{60574CB9-1A02-4F91-8509-6C9143E8F78F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1:59:35.447" v="2191" actId="20577"/>
        <pc:sldMkLst>
          <pc:docMk/>
          <pc:sldMk cId="3300195924" sldId="266"/>
        </pc:sldMkLst>
        <pc:spChg chg="mod">
          <ac:chgData name="Mr. Watjanapong Kasemsiri" userId="d148d437-46aa-47e9-bb52-33e8f431cf4e" providerId="ADAL" clId="{FBBA0EDC-A759-43B9-8C56-CF230A08ED62}" dt="2020-02-06T10:30:00.892" v="1934" actId="20577"/>
          <ac:spMkLst>
            <pc:docMk/>
            <pc:sldMk cId="3300195924" sldId="266"/>
            <ac:spMk id="2" creationId="{C0C8714F-3538-4EF4-A352-B6652382E707}"/>
          </ac:spMkLst>
        </pc:spChg>
        <pc:spChg chg="mod">
          <ac:chgData name="Mr. Watjanapong Kasemsiri" userId="d148d437-46aa-47e9-bb52-33e8f431cf4e" providerId="ADAL" clId="{FBBA0EDC-A759-43B9-8C56-CF230A08ED62}" dt="2020-02-06T11:59:35.447" v="2191" actId="20577"/>
          <ac:spMkLst>
            <pc:docMk/>
            <pc:sldMk cId="3300195924" sldId="266"/>
            <ac:spMk id="3" creationId="{FD6C523F-5CCD-424E-B269-D6230BE0AE6A}"/>
          </ac:spMkLst>
        </pc:spChg>
      </pc:sldChg>
      <pc:sldChg chg="addSp delSp modSp add modNotesTx">
        <pc:chgData name="Mr. Watjanapong Kasemsiri" userId="d148d437-46aa-47e9-bb52-33e8f431cf4e" providerId="ADAL" clId="{FBBA0EDC-A759-43B9-8C56-CF230A08ED62}" dt="2020-02-06T13:32:55.075" v="2649" actId="20577"/>
        <pc:sldMkLst>
          <pc:docMk/>
          <pc:sldMk cId="995354492" sldId="267"/>
        </pc:sldMkLst>
        <pc:spChg chg="mod">
          <ac:chgData name="Mr. Watjanapong Kasemsiri" userId="d148d437-46aa-47e9-bb52-33e8f431cf4e" providerId="ADAL" clId="{FBBA0EDC-A759-43B9-8C56-CF230A08ED62}" dt="2020-02-06T12:05:38.888" v="2201" actId="20577"/>
          <ac:spMkLst>
            <pc:docMk/>
            <pc:sldMk cId="995354492" sldId="267"/>
            <ac:spMk id="2" creationId="{C037EB18-B144-404E-A0A2-9BBA7C615DF2}"/>
          </ac:spMkLst>
        </pc:spChg>
        <pc:spChg chg="del">
          <ac:chgData name="Mr. Watjanapong Kasemsiri" userId="d148d437-46aa-47e9-bb52-33e8f431cf4e" providerId="ADAL" clId="{FBBA0EDC-A759-43B9-8C56-CF230A08ED62}" dt="2020-02-06T13:21:44.556" v="2202" actId="478"/>
          <ac:spMkLst>
            <pc:docMk/>
            <pc:sldMk cId="995354492" sldId="267"/>
            <ac:spMk id="3" creationId="{9DDF8990-81C6-433D-A87D-136D4FF7F577}"/>
          </ac:spMkLst>
        </pc:spChg>
        <pc:spChg chg="add mod">
          <ac:chgData name="Mr. Watjanapong Kasemsiri" userId="d148d437-46aa-47e9-bb52-33e8f431cf4e" providerId="ADAL" clId="{FBBA0EDC-A759-43B9-8C56-CF230A08ED62}" dt="2020-02-06T13:22:26.408" v="2214" actId="208"/>
          <ac:spMkLst>
            <pc:docMk/>
            <pc:sldMk cId="995354492" sldId="267"/>
            <ac:spMk id="4" creationId="{EBB0B532-22CD-468D-8D87-4E9002ECDF0B}"/>
          </ac:spMkLst>
        </pc:spChg>
        <pc:spChg chg="add mod">
          <ac:chgData name="Mr. Watjanapong Kasemsiri" userId="d148d437-46aa-47e9-bb52-33e8f431cf4e" providerId="ADAL" clId="{FBBA0EDC-A759-43B9-8C56-CF230A08ED62}" dt="2020-02-06T13:23:00.487" v="2223" actId="208"/>
          <ac:spMkLst>
            <pc:docMk/>
            <pc:sldMk cId="995354492" sldId="267"/>
            <ac:spMk id="5" creationId="{46E6DD46-F6AB-41C3-8BAD-DEBC50F504E2}"/>
          </ac:spMkLst>
        </pc:spChg>
        <pc:spChg chg="add mod">
          <ac:chgData name="Mr. Watjanapong Kasemsiri" userId="d148d437-46aa-47e9-bb52-33e8f431cf4e" providerId="ADAL" clId="{FBBA0EDC-A759-43B9-8C56-CF230A08ED62}" dt="2020-02-06T13:27:14.204" v="2412" actId="20577"/>
          <ac:spMkLst>
            <pc:docMk/>
            <pc:sldMk cId="995354492" sldId="267"/>
            <ac:spMk id="8" creationId="{48BB6DC5-166B-46ED-BBDC-CB6B4DB3C699}"/>
          </ac:spMkLst>
        </pc:spChg>
        <pc:spChg chg="add mod">
          <ac:chgData name="Mr. Watjanapong Kasemsiri" userId="d148d437-46aa-47e9-bb52-33e8f431cf4e" providerId="ADAL" clId="{FBBA0EDC-A759-43B9-8C56-CF230A08ED62}" dt="2020-02-06T13:27:53.978" v="2424" actId="208"/>
          <ac:spMkLst>
            <pc:docMk/>
            <pc:sldMk cId="995354492" sldId="267"/>
            <ac:spMk id="9" creationId="{587AA3A3-BE3C-4B50-A7AD-CA590D823AC7}"/>
          </ac:spMkLst>
        </pc:spChg>
        <pc:spChg chg="add mod">
          <ac:chgData name="Mr. Watjanapong Kasemsiri" userId="d148d437-46aa-47e9-bb52-33e8f431cf4e" providerId="ADAL" clId="{FBBA0EDC-A759-43B9-8C56-CF230A08ED62}" dt="2020-02-06T13:29:50.587" v="2488" actId="20577"/>
          <ac:spMkLst>
            <pc:docMk/>
            <pc:sldMk cId="995354492" sldId="267"/>
            <ac:spMk id="12" creationId="{E3EC6444-0E99-4113-B15E-30993E7F6BE5}"/>
          </ac:spMkLst>
        </pc:spChg>
        <pc:cxnChg chg="add mod">
          <ac:chgData name="Mr. Watjanapong Kasemsiri" userId="d148d437-46aa-47e9-bb52-33e8f431cf4e" providerId="ADAL" clId="{FBBA0EDC-A759-43B9-8C56-CF230A08ED62}" dt="2020-02-06T13:23:14.761" v="2224" actId="11529"/>
          <ac:cxnSpMkLst>
            <pc:docMk/>
            <pc:sldMk cId="995354492" sldId="267"/>
            <ac:cxnSpMk id="7" creationId="{EEF4757E-CDA4-4C9C-BA4B-E1CF74FEA335}"/>
          </ac:cxnSpMkLst>
        </pc:cxnChg>
        <pc:cxnChg chg="add mod">
          <ac:chgData name="Mr. Watjanapong Kasemsiri" userId="d148d437-46aa-47e9-bb52-33e8f431cf4e" providerId="ADAL" clId="{FBBA0EDC-A759-43B9-8C56-CF230A08ED62}" dt="2020-02-06T13:28:01.276" v="2425" actId="11529"/>
          <ac:cxnSpMkLst>
            <pc:docMk/>
            <pc:sldMk cId="995354492" sldId="267"/>
            <ac:cxnSpMk id="11" creationId="{0A4A0F70-2277-4E67-AC4A-B808D452C903}"/>
          </ac:cxnSpMkLst>
        </pc:cxnChg>
      </pc:sldChg>
      <pc:sldChg chg="modSp add">
        <pc:chgData name="Mr. Watjanapong Kasemsiri" userId="d148d437-46aa-47e9-bb52-33e8f431cf4e" providerId="ADAL" clId="{FBBA0EDC-A759-43B9-8C56-CF230A08ED62}" dt="2020-02-06T13:36:13.275" v="2807" actId="20577"/>
        <pc:sldMkLst>
          <pc:docMk/>
          <pc:sldMk cId="3736368454" sldId="268"/>
        </pc:sldMkLst>
        <pc:spChg chg="mod">
          <ac:chgData name="Mr. Watjanapong Kasemsiri" userId="d148d437-46aa-47e9-bb52-33e8f431cf4e" providerId="ADAL" clId="{FBBA0EDC-A759-43B9-8C56-CF230A08ED62}" dt="2020-02-06T13:34:00.931" v="2672" actId="20577"/>
          <ac:spMkLst>
            <pc:docMk/>
            <pc:sldMk cId="3736368454" sldId="268"/>
            <ac:spMk id="2" creationId="{F94AD1E6-99DB-450A-A570-B36C8A3DA2F2}"/>
          </ac:spMkLst>
        </pc:spChg>
        <pc:spChg chg="mod">
          <ac:chgData name="Mr. Watjanapong Kasemsiri" userId="d148d437-46aa-47e9-bb52-33e8f431cf4e" providerId="ADAL" clId="{FBBA0EDC-A759-43B9-8C56-CF230A08ED62}" dt="2020-02-06T13:36:13.275" v="2807" actId="20577"/>
          <ac:spMkLst>
            <pc:docMk/>
            <pc:sldMk cId="3736368454" sldId="268"/>
            <ac:spMk id="3" creationId="{19F15127-C83C-4D2B-8D0C-8C8AB7FF29CF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3:55:12.058" v="2916" actId="20577"/>
        <pc:sldMkLst>
          <pc:docMk/>
          <pc:sldMk cId="830550279" sldId="269"/>
        </pc:sldMkLst>
        <pc:spChg chg="mod">
          <ac:chgData name="Mr. Watjanapong Kasemsiri" userId="d148d437-46aa-47e9-bb52-33e8f431cf4e" providerId="ADAL" clId="{FBBA0EDC-A759-43B9-8C56-CF230A08ED62}" dt="2020-02-06T13:53:12.961" v="2847" actId="20577"/>
          <ac:spMkLst>
            <pc:docMk/>
            <pc:sldMk cId="830550279" sldId="269"/>
            <ac:spMk id="2" creationId="{2FA3E336-1E05-4351-8D95-D35AB6C12D22}"/>
          </ac:spMkLst>
        </pc:spChg>
        <pc:spChg chg="mod">
          <ac:chgData name="Mr. Watjanapong Kasemsiri" userId="d148d437-46aa-47e9-bb52-33e8f431cf4e" providerId="ADAL" clId="{FBBA0EDC-A759-43B9-8C56-CF230A08ED62}" dt="2020-02-06T13:55:12.058" v="2916" actId="20577"/>
          <ac:spMkLst>
            <pc:docMk/>
            <pc:sldMk cId="830550279" sldId="269"/>
            <ac:spMk id="3" creationId="{3D6AED9B-016F-4C06-8222-C7638BCF470E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3:59:35.722" v="3112" actId="20577"/>
        <pc:sldMkLst>
          <pc:docMk/>
          <pc:sldMk cId="4000464099" sldId="270"/>
        </pc:sldMkLst>
        <pc:spChg chg="mod">
          <ac:chgData name="Mr. Watjanapong Kasemsiri" userId="d148d437-46aa-47e9-bb52-33e8f431cf4e" providerId="ADAL" clId="{FBBA0EDC-A759-43B9-8C56-CF230A08ED62}" dt="2020-02-06T13:57:53.978" v="2949" actId="33524"/>
          <ac:spMkLst>
            <pc:docMk/>
            <pc:sldMk cId="4000464099" sldId="270"/>
            <ac:spMk id="2" creationId="{45750267-EFE2-43B1-99CD-09D016DAB7DB}"/>
          </ac:spMkLst>
        </pc:spChg>
        <pc:spChg chg="mod">
          <ac:chgData name="Mr. Watjanapong Kasemsiri" userId="d148d437-46aa-47e9-bb52-33e8f431cf4e" providerId="ADAL" clId="{FBBA0EDC-A759-43B9-8C56-CF230A08ED62}" dt="2020-02-06T13:59:35.722" v="3112" actId="20577"/>
          <ac:spMkLst>
            <pc:docMk/>
            <pc:sldMk cId="4000464099" sldId="270"/>
            <ac:spMk id="3" creationId="{8F435674-FFD1-47AA-8FE3-F8A431878019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4:04:36.652" v="3321" actId="313"/>
        <pc:sldMkLst>
          <pc:docMk/>
          <pc:sldMk cId="2812874926" sldId="271"/>
        </pc:sldMkLst>
        <pc:spChg chg="mod">
          <ac:chgData name="Mr. Watjanapong Kasemsiri" userId="d148d437-46aa-47e9-bb52-33e8f431cf4e" providerId="ADAL" clId="{FBBA0EDC-A759-43B9-8C56-CF230A08ED62}" dt="2020-02-06T14:01:01.530" v="3128" actId="20577"/>
          <ac:spMkLst>
            <pc:docMk/>
            <pc:sldMk cId="2812874926" sldId="271"/>
            <ac:spMk id="2" creationId="{46CB3744-8C54-4878-8F1D-50412C6F2354}"/>
          </ac:spMkLst>
        </pc:spChg>
        <pc:spChg chg="mod">
          <ac:chgData name="Mr. Watjanapong Kasemsiri" userId="d148d437-46aa-47e9-bb52-33e8f431cf4e" providerId="ADAL" clId="{FBBA0EDC-A759-43B9-8C56-CF230A08ED62}" dt="2020-02-06T14:04:36.652" v="3321" actId="313"/>
          <ac:spMkLst>
            <pc:docMk/>
            <pc:sldMk cId="2812874926" sldId="271"/>
            <ac:spMk id="3" creationId="{9C2463C6-E883-49B8-B53B-AB19C509F58E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4:16:12.202" v="3459" actId="20577"/>
        <pc:sldMkLst>
          <pc:docMk/>
          <pc:sldMk cId="2570556358" sldId="272"/>
        </pc:sldMkLst>
        <pc:spChg chg="mod">
          <ac:chgData name="Mr. Watjanapong Kasemsiri" userId="d148d437-46aa-47e9-bb52-33e8f431cf4e" providerId="ADAL" clId="{FBBA0EDC-A759-43B9-8C56-CF230A08ED62}" dt="2020-02-06T14:13:45.951" v="3341" actId="20577"/>
          <ac:spMkLst>
            <pc:docMk/>
            <pc:sldMk cId="2570556358" sldId="272"/>
            <ac:spMk id="2" creationId="{33E53BCA-B3DD-48E8-96AB-E75B8EB1903C}"/>
          </ac:spMkLst>
        </pc:spChg>
        <pc:spChg chg="mod">
          <ac:chgData name="Mr. Watjanapong Kasemsiri" userId="d148d437-46aa-47e9-bb52-33e8f431cf4e" providerId="ADAL" clId="{FBBA0EDC-A759-43B9-8C56-CF230A08ED62}" dt="2020-02-06T14:16:12.202" v="3459" actId="20577"/>
          <ac:spMkLst>
            <pc:docMk/>
            <pc:sldMk cId="2570556358" sldId="272"/>
            <ac:spMk id="3" creationId="{61B75289-5617-4E21-9A00-71A582A5C2E8}"/>
          </ac:spMkLst>
        </pc:spChg>
      </pc:sldChg>
      <pc:sldChg chg="modSp add modNotesTx">
        <pc:chgData name="Mr. Watjanapong Kasemsiri" userId="d148d437-46aa-47e9-bb52-33e8f431cf4e" providerId="ADAL" clId="{FBBA0EDC-A759-43B9-8C56-CF230A08ED62}" dt="2020-02-06T14:25:03.264" v="3619" actId="20577"/>
        <pc:sldMkLst>
          <pc:docMk/>
          <pc:sldMk cId="2981212362" sldId="273"/>
        </pc:sldMkLst>
        <pc:spChg chg="mod">
          <ac:chgData name="Mr. Watjanapong Kasemsiri" userId="d148d437-46aa-47e9-bb52-33e8f431cf4e" providerId="ADAL" clId="{FBBA0EDC-A759-43B9-8C56-CF230A08ED62}" dt="2020-02-06T14:22:42.850" v="3485" actId="20577"/>
          <ac:spMkLst>
            <pc:docMk/>
            <pc:sldMk cId="2981212362" sldId="273"/>
            <ac:spMk id="2" creationId="{51699FAC-9A94-40DD-B57B-23283C6E9D48}"/>
          </ac:spMkLst>
        </pc:spChg>
        <pc:spChg chg="mod">
          <ac:chgData name="Mr. Watjanapong Kasemsiri" userId="d148d437-46aa-47e9-bb52-33e8f431cf4e" providerId="ADAL" clId="{FBBA0EDC-A759-43B9-8C56-CF230A08ED62}" dt="2020-02-06T14:24:42.659" v="3580" actId="20577"/>
          <ac:spMkLst>
            <pc:docMk/>
            <pc:sldMk cId="2981212362" sldId="273"/>
            <ac:spMk id="3" creationId="{98B82FAF-22B0-4E0E-9734-09419EB407CC}"/>
          </ac:spMkLst>
        </pc:spChg>
      </pc:sldChg>
      <pc:sldChg chg="modSp add">
        <pc:chgData name="Mr. Watjanapong Kasemsiri" userId="d148d437-46aa-47e9-bb52-33e8f431cf4e" providerId="ADAL" clId="{FBBA0EDC-A759-43B9-8C56-CF230A08ED62}" dt="2020-02-06T14:31:07.057" v="3769" actId="20577"/>
        <pc:sldMkLst>
          <pc:docMk/>
          <pc:sldMk cId="4022864668" sldId="274"/>
        </pc:sldMkLst>
        <pc:spChg chg="mod">
          <ac:chgData name="Mr. Watjanapong Kasemsiri" userId="d148d437-46aa-47e9-bb52-33e8f431cf4e" providerId="ADAL" clId="{FBBA0EDC-A759-43B9-8C56-CF230A08ED62}" dt="2020-02-06T14:26:44.953" v="3633" actId="20577"/>
          <ac:spMkLst>
            <pc:docMk/>
            <pc:sldMk cId="4022864668" sldId="274"/>
            <ac:spMk id="2" creationId="{E1CA5C02-0FC4-40CD-BCAD-181CB37B5E14}"/>
          </ac:spMkLst>
        </pc:spChg>
        <pc:spChg chg="mod">
          <ac:chgData name="Mr. Watjanapong Kasemsiri" userId="d148d437-46aa-47e9-bb52-33e8f431cf4e" providerId="ADAL" clId="{FBBA0EDC-A759-43B9-8C56-CF230A08ED62}" dt="2020-02-06T14:31:07.057" v="3769" actId="20577"/>
          <ac:spMkLst>
            <pc:docMk/>
            <pc:sldMk cId="4022864668" sldId="274"/>
            <ac:spMk id="3" creationId="{5AF51EFA-AE21-420D-97D6-8CDB1E76D1F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5DB9B-AC3F-44DA-B558-A2B0C3B7723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32838-4C49-4810-97E2-6C73922E4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6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More than one &lt;header&gt; are allowed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&lt;nav&gt; is like &lt;aside&gt; but it contains link instead of 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&lt;section&gt; = content with header of its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32838-4C49-4810-97E2-6C73922E4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8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Xform</a:t>
            </a:r>
            <a:r>
              <a:rPr lang="en-US" dirty="0"/>
              <a:t> fails as not many dev. accept it.</a:t>
            </a:r>
          </a:p>
          <a:p>
            <a:r>
              <a:rPr lang="en-US" dirty="0"/>
              <a:t>New features of html5 form, some of them were already used in the older version but with the help of </a:t>
            </a:r>
            <a:r>
              <a:rPr lang="en-US" dirty="0" err="1"/>
              <a:t>javascript</a:t>
            </a:r>
            <a:r>
              <a:rPr lang="en-US" dirty="0"/>
              <a:t>, html5 makes them easily implement.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32838-4C49-4810-97E2-6C73922E4E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0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Only chrome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632838-4C49-4810-97E2-6C73922E4E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3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348B-B65C-46EB-9EA5-CBCE82914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3F4E-7D81-4BDC-A4EF-D7125FEC1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ED6D-6D73-4452-998A-2A3D0D77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9365-D781-42A6-884C-B8ADF5A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03DC4-8CE2-42A2-B1BD-1DCA9C7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DF2B-C18E-4582-A589-A6D4F8FC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374F1-1A2C-4586-B5A7-F277E0242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321AB-476F-4537-8BBD-D20F1E89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AFD6-492E-476C-A1F3-FDC8ED99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1F4C-090B-483C-8AEA-25BEEC7F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75D3E-DF7A-4288-8BA4-0D711D724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3CAD2-3F3D-4F2F-BDBD-0EAB0BB42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9A39-9736-40EA-8CF2-7D0203CE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2F5A-D040-42D2-87E8-689752D6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903FB-939E-4D12-A1AD-1CDA1281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AD31-A869-47C9-9D23-426C0B59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C8AE-1806-4D80-B6E2-F5ABC4A0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F0DCE-9D1D-4BB8-9306-660E82C6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CD7D2-AA61-4A86-B0D8-F11DB29C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79CEA-F926-4889-A492-2F89FE55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4026-D65F-43E8-B901-88F20423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61E1F-A290-4D68-BFEA-A467527C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C179-FB7C-4163-86A5-8F656C03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FBFAA-7076-43AF-83D2-0922DACD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F979-D5BF-40EC-8559-29710D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1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C20F-C691-4E1F-9ABE-E0728A68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1788-74EC-4D8F-96F3-4679D069D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0805A-7880-4166-9052-A9CF29F0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2C04-3523-4CBD-BE6C-C2942333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161CC-FBEC-4992-954E-332EFD52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D260B-D698-4718-8984-D616D19F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9D95-B479-49DC-A764-69419F4E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6E0E0-323C-40AB-BC45-57BD97C66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2EB8D-BEFA-4C2B-B49D-414346780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34DE1-223A-43CA-A11A-D32E97254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74864-1537-4FD9-BBF1-86136AAD7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A1033-FFB4-4F13-A696-7CCE5A292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F33CA-1820-4A34-BDD7-E9BF7928D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C21DA-FBAC-4DF9-8648-02D9D51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7317-2F32-445E-AC17-D772464B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960D5-D570-4C2F-84F5-88378DAE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59110-FE5A-4A2C-81B6-30F83DD56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C60CC-3B67-4744-937F-A6152238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9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FF628-142C-4325-B195-94397E74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D0219-2011-45BD-9610-10082CAC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5ADE4-9D01-4616-8BBE-9F2AFCF4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B46C-7292-4191-8E78-37748E49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6324-D3DE-4B9A-9953-CE2C4B073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D32B-CC09-48F1-9FF6-D14F542F2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70E30-ACD9-4EF3-964F-70D83045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7EC6F-20D8-4142-B3DF-33EAB98D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9012-7E15-4C33-AC6D-573851AB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3260-F828-4C69-9B14-44067F01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50857-EDF8-4110-9556-D5F58A28A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90216-0AEC-41F3-A936-D6D41E9EF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A368D-9540-40DE-9696-F156C60D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C4299-AEDD-4F63-8D98-EE07B486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BF951-C198-4D60-BCC0-04E611A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F80D5-C7FD-445B-9763-913EA7AF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22317-EC40-434F-AD06-07E256A9D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EE0F-0AF2-4179-B4E4-83544B91E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5B6C-C6C8-4C36-9AFA-8DBC054541F9}" type="datetimeFigureOut">
              <a:rPr lang="en-US" smtClean="0"/>
              <a:t>2/6/2020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0D1D-7A86-43D7-9E64-C8FA1CAFE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1E63-2555-4423-90C7-FEBED433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A4F69-91D2-46EA-9199-92A2B248B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000A-FA05-4003-A3CF-E28063B5D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3B068-BD52-47ED-AAB1-6A6146CFB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81075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24D2A-21D5-4B8C-B33F-25609D49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&lt;mark&gt;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74CB9-1A02-4F91-8509-6C9143E8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Highlighted text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/>
              <a:t>&lt;p&gt;text text </a:t>
            </a:r>
            <a:r>
              <a:rPr lang="en-US" dirty="0" err="1"/>
              <a:t>text</a:t>
            </a:r>
            <a:r>
              <a:rPr lang="en-US" dirty="0"/>
              <a:t> &lt;mark&gt;text&lt;/mark&gt; text </a:t>
            </a:r>
            <a:r>
              <a:rPr lang="en-US" dirty="0" err="1"/>
              <a:t>text</a:t>
            </a:r>
            <a:r>
              <a:rPr lang="en-US" dirty="0"/>
              <a:t> text&lt;/p&gt;</a:t>
            </a:r>
          </a:p>
        </p:txBody>
      </p:sp>
    </p:spTree>
    <p:extLst>
      <p:ext uri="{BB962C8B-B14F-4D97-AF65-F5344CB8AC3E}">
        <p14:creationId xmlns:p14="http://schemas.microsoft.com/office/powerpoint/2010/main" val="264810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714F-3538-4EF4-A352-B6652382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standards of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523F-5CCD-424E-B269-D6230BE0A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ARIA</a:t>
            </a:r>
          </a:p>
          <a:p>
            <a:pPr lvl="1"/>
            <a:r>
              <a:rPr lang="en-US" dirty="0"/>
              <a:t>Use attribute ‘role’</a:t>
            </a:r>
          </a:p>
          <a:p>
            <a:r>
              <a:rPr lang="en-US" dirty="0" err="1"/>
              <a:t>RDFa</a:t>
            </a:r>
            <a:endParaRPr lang="en-US" dirty="0"/>
          </a:p>
          <a:p>
            <a:pPr lvl="1"/>
            <a:r>
              <a:rPr lang="en-US" dirty="0"/>
              <a:t>Attributes based</a:t>
            </a:r>
          </a:p>
          <a:p>
            <a:r>
              <a:rPr lang="en-US" dirty="0"/>
              <a:t>Microformats</a:t>
            </a:r>
          </a:p>
          <a:p>
            <a:pPr lvl="1"/>
            <a:r>
              <a:rPr lang="en-US" dirty="0"/>
              <a:t>Not an official standard</a:t>
            </a:r>
          </a:p>
          <a:p>
            <a:pPr lvl="1"/>
            <a:r>
              <a:rPr lang="en-US" dirty="0"/>
              <a:t>Agreement upon dev.</a:t>
            </a:r>
          </a:p>
          <a:p>
            <a:pPr lvl="1"/>
            <a:r>
              <a:rPr lang="en-US" dirty="0"/>
              <a:t>Use standardized style name of class attribute</a:t>
            </a:r>
          </a:p>
          <a:p>
            <a:r>
              <a:rPr lang="en-US" dirty="0"/>
              <a:t>Microdata</a:t>
            </a:r>
          </a:p>
          <a:p>
            <a:pPr lvl="1"/>
            <a:r>
              <a:rPr lang="en-US" dirty="0"/>
              <a:t>Attributes based</a:t>
            </a:r>
          </a:p>
          <a:p>
            <a:pPr lvl="1"/>
            <a:r>
              <a:rPr lang="en-US" dirty="0"/>
              <a:t>Quite similar to </a:t>
            </a:r>
            <a:r>
              <a:rPr lang="en-US" dirty="0" err="1"/>
              <a:t>RDFa</a:t>
            </a:r>
            <a:r>
              <a:rPr lang="en-US" dirty="0"/>
              <a:t> but less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9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EB18-B144-404E-A0A2-9BBA7C61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0B532-22CD-468D-8D87-4E9002ECDF0B}"/>
              </a:ext>
            </a:extLst>
          </p:cNvPr>
          <p:cNvSpPr txBox="1"/>
          <p:nvPr/>
        </p:nvSpPr>
        <p:spPr>
          <a:xfrm>
            <a:off x="1945532" y="2071991"/>
            <a:ext cx="11480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6DD46-F6AB-41C3-8BAD-DEBC50F504E2}"/>
              </a:ext>
            </a:extLst>
          </p:cNvPr>
          <p:cNvSpPr txBox="1"/>
          <p:nvPr/>
        </p:nvSpPr>
        <p:spPr>
          <a:xfrm>
            <a:off x="4834647" y="2908570"/>
            <a:ext cx="8831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XFORM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F4757E-CDA4-4C9C-BA4B-E1CF74FEA33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93539" y="2256657"/>
            <a:ext cx="1741108" cy="836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B6DC5-166B-46ED-BBDC-CB6B4DB3C699}"/>
              </a:ext>
            </a:extLst>
          </p:cNvPr>
          <p:cNvSpPr txBox="1"/>
          <p:nvPr/>
        </p:nvSpPr>
        <p:spPr>
          <a:xfrm>
            <a:off x="5885234" y="2770070"/>
            <a:ext cx="4239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Complex</a:t>
            </a:r>
          </a:p>
          <a:p>
            <a:pPr marL="285750" indent="-285750">
              <a:buFontTx/>
              <a:buChar char="-"/>
            </a:pPr>
            <a:r>
              <a:rPr lang="en-US" dirty="0"/>
              <a:t>Derived from XML rather than HTML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Improves and solves problems of FORM </a:t>
            </a:r>
          </a:p>
          <a:p>
            <a:pPr marL="285750" indent="-285750">
              <a:buFontTx/>
              <a:buChar char="-"/>
            </a:pPr>
            <a:r>
              <a:rPr lang="en-US" dirty="0"/>
              <a:t>It’s good But Fail!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7AA3A3-BE3C-4B50-A7AD-CA590D823AC7}"/>
              </a:ext>
            </a:extLst>
          </p:cNvPr>
          <p:cNvSpPr txBox="1"/>
          <p:nvPr/>
        </p:nvSpPr>
        <p:spPr>
          <a:xfrm>
            <a:off x="3093539" y="4698460"/>
            <a:ext cx="139499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HTML5 Form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4A0F70-2277-4E67-AC4A-B808D452C903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2519536" y="2441323"/>
            <a:ext cx="1271502" cy="2257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EC6444-0E99-4113-B15E-30993E7F6BE5}"/>
              </a:ext>
            </a:extLst>
          </p:cNvPr>
          <p:cNvSpPr txBox="1"/>
          <p:nvPr/>
        </p:nvSpPr>
        <p:spPr>
          <a:xfrm>
            <a:off x="4488536" y="4622312"/>
            <a:ext cx="425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Improved version of the older html form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new features</a:t>
            </a:r>
          </a:p>
        </p:txBody>
      </p:sp>
    </p:spTree>
    <p:extLst>
      <p:ext uri="{BB962C8B-B14F-4D97-AF65-F5344CB8AC3E}">
        <p14:creationId xmlns:p14="http://schemas.microsoft.com/office/powerpoint/2010/main" val="99535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D1E6-99DB-450A-A570-B36C8A3D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5127-C83C-4D2B-8D0C-8C8AB7FF2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form is</a:t>
            </a:r>
          </a:p>
          <a:p>
            <a:pPr lvl="1"/>
            <a:r>
              <a:rPr lang="en-US" dirty="0"/>
              <a:t>A collection of input fields</a:t>
            </a:r>
          </a:p>
          <a:p>
            <a:pPr lvl="2"/>
            <a:r>
              <a:rPr lang="en-US" dirty="0"/>
              <a:t>Textbox</a:t>
            </a:r>
          </a:p>
          <a:p>
            <a:pPr lvl="2"/>
            <a:r>
              <a:rPr lang="en-US" dirty="0"/>
              <a:t>Radio button</a:t>
            </a:r>
          </a:p>
          <a:p>
            <a:pPr lvl="2"/>
            <a:r>
              <a:rPr lang="en-US" dirty="0"/>
              <a:t>Check box</a:t>
            </a:r>
          </a:p>
          <a:p>
            <a:pPr lvl="2"/>
            <a:r>
              <a:rPr lang="en-US" dirty="0"/>
              <a:t>Clickable button</a:t>
            </a:r>
          </a:p>
          <a:p>
            <a:pPr lvl="1"/>
            <a:r>
              <a:rPr lang="en-US" dirty="0"/>
              <a:t>Use to supply data to the server</a:t>
            </a:r>
          </a:p>
        </p:txBody>
      </p:sp>
    </p:spTree>
    <p:extLst>
      <p:ext uri="{BB962C8B-B14F-4D97-AF65-F5344CB8AC3E}">
        <p14:creationId xmlns:p14="http://schemas.microsoft.com/office/powerpoint/2010/main" val="373636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336-1E05-4351-8D95-D35AB6C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AED9B-016F-4C06-8222-C7638BCF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&lt;input type=“text” id=“name” placeholder=“John smith”&gt;</a:t>
            </a:r>
          </a:p>
        </p:txBody>
      </p:sp>
    </p:spTree>
    <p:extLst>
      <p:ext uri="{BB962C8B-B14F-4D97-AF65-F5344CB8AC3E}">
        <p14:creationId xmlns:p14="http://schemas.microsoft.com/office/powerpoint/2010/main" val="83055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0267-EFE2-43B1-99CD-09D016DA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5674-FFD1-47AA-8FE3-F8A43187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by browser</a:t>
            </a:r>
          </a:p>
          <a:p>
            <a:r>
              <a:rPr lang="en-US" dirty="0"/>
              <a:t>Use attributed “required”</a:t>
            </a:r>
          </a:p>
          <a:p>
            <a:r>
              <a:rPr lang="en-US" dirty="0"/>
              <a:t>Ex: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&lt;input type=“text” required&gt;</a:t>
            </a:r>
          </a:p>
        </p:txBody>
      </p:sp>
    </p:spTree>
    <p:extLst>
      <p:ext uri="{BB962C8B-B14F-4D97-AF65-F5344CB8AC3E}">
        <p14:creationId xmlns:p14="http://schemas.microsoft.com/office/powerpoint/2010/main" val="400046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744-8C54-4878-8F1D-50412C6F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validate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63C6-E883-49B8-B53B-AB19C509F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validate feature </a:t>
            </a:r>
          </a:p>
          <a:p>
            <a:r>
              <a:rPr lang="en-US" dirty="0"/>
              <a:t>Use attribute “</a:t>
            </a:r>
            <a:r>
              <a:rPr lang="en-US" dirty="0" err="1"/>
              <a:t>novalidate</a:t>
            </a:r>
            <a:r>
              <a:rPr lang="en-US" dirty="0"/>
              <a:t>” / “</a:t>
            </a:r>
            <a:r>
              <a:rPr lang="en-US" dirty="0" err="1"/>
              <a:t>formnovalidate</a:t>
            </a:r>
            <a:r>
              <a:rPr lang="en-US" dirty="0"/>
              <a:t>”</a:t>
            </a:r>
          </a:p>
          <a:p>
            <a:r>
              <a:rPr lang="en-US" dirty="0"/>
              <a:t>Ex: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&lt;form action=“</a:t>
            </a:r>
            <a:r>
              <a:rPr lang="en-US" dirty="0" err="1"/>
              <a:t>xxxx.cgi</a:t>
            </a:r>
            <a:r>
              <a:rPr lang="en-US" dirty="0"/>
              <a:t>” </a:t>
            </a:r>
            <a:r>
              <a:rPr lang="en-US" dirty="0" err="1"/>
              <a:t>novalidate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&lt;input type=“submit” value=“xxx” </a:t>
            </a:r>
            <a:r>
              <a:rPr lang="en-US" dirty="0" err="1"/>
              <a:t>formnovalidate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1287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3BCA-B3DD-48E8-96AB-E75B8EB1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5289-5617-4E21-9A00-71A582A5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the correctness of the input pattern</a:t>
            </a:r>
          </a:p>
          <a:p>
            <a:r>
              <a:rPr lang="en-US" dirty="0"/>
              <a:t>Ex:</a:t>
            </a:r>
          </a:p>
          <a:p>
            <a:endParaRPr lang="en-US" dirty="0"/>
          </a:p>
          <a:p>
            <a:r>
              <a:rPr lang="en-US" dirty="0"/>
              <a:t>[A-Z]{3}-[a-z]{2}-[0-9]{6}</a:t>
            </a:r>
          </a:p>
          <a:p>
            <a:endParaRPr lang="en-US" dirty="0"/>
          </a:p>
          <a:p>
            <a:r>
              <a:rPr lang="en-US" dirty="0"/>
              <a:t>&lt;input type=“text” pattern=“[A-Z]{3}-[a-z]{2}-[0-9]{6}”&gt;</a:t>
            </a:r>
          </a:p>
        </p:txBody>
      </p:sp>
    </p:spTree>
    <p:extLst>
      <p:ext uri="{BB962C8B-B14F-4D97-AF65-F5344CB8AC3E}">
        <p14:creationId xmlns:p14="http://schemas.microsoft.com/office/powerpoint/2010/main" val="257055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9FAC-9A94-40DD-B57B-23283C6E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input types in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2FAF-22B0-4E0E-9734-09419EB4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r>
              <a:rPr lang="en-US" dirty="0" err="1"/>
              <a:t>url</a:t>
            </a:r>
            <a:endParaRPr lang="en-US" dirty="0"/>
          </a:p>
          <a:p>
            <a:r>
              <a:rPr lang="en-US" dirty="0"/>
              <a:t>search</a:t>
            </a:r>
          </a:p>
          <a:p>
            <a:r>
              <a:rPr lang="en-US" dirty="0" err="1"/>
              <a:t>tel</a:t>
            </a:r>
            <a:endParaRPr lang="en-US" dirty="0"/>
          </a:p>
          <a:p>
            <a:r>
              <a:rPr lang="en-US" dirty="0"/>
              <a:t>number</a:t>
            </a:r>
          </a:p>
          <a:p>
            <a:r>
              <a:rPr lang="en-US" dirty="0"/>
              <a:t>range</a:t>
            </a:r>
          </a:p>
          <a:p>
            <a:r>
              <a:rPr lang="en-US" dirty="0"/>
              <a:t>date, month, week, time*</a:t>
            </a:r>
          </a:p>
          <a:p>
            <a:r>
              <a:rPr lang="en-US" dirty="0"/>
              <a:t>Color*</a:t>
            </a:r>
          </a:p>
        </p:txBody>
      </p:sp>
    </p:spTree>
    <p:extLst>
      <p:ext uri="{BB962C8B-B14F-4D97-AF65-F5344CB8AC3E}">
        <p14:creationId xmlns:p14="http://schemas.microsoft.com/office/powerpoint/2010/main" val="2981212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5C02-0FC4-40CD-BCAD-181CB37B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1EFA-AE21-420D-97D6-8CDB1E76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suggestions with &lt;</a:t>
            </a:r>
            <a:r>
              <a:rPr lang="en-US" dirty="0" err="1"/>
              <a:t>datalist</a:t>
            </a:r>
            <a:r>
              <a:rPr lang="en-US" dirty="0"/>
              <a:t>&gt;</a:t>
            </a:r>
          </a:p>
          <a:p>
            <a:r>
              <a:rPr lang="en-US" dirty="0"/>
              <a:t>Progress bars and meters: &lt;progress&gt; and &lt;meter&gt;</a:t>
            </a:r>
          </a:p>
          <a:p>
            <a:r>
              <a:rPr lang="en-US" dirty="0"/>
              <a:t>Toolbars and menus: &lt;command</a:t>
            </a:r>
            <a:r>
              <a:rPr lang="en-US"/>
              <a:t>&gt; and &lt;menu&gt;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B452-38D1-44B1-8754-604AF17A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elements – document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D117-EE69-4697-B419-CABE6A91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html4</a:t>
            </a:r>
            <a:endParaRPr lang="th-TH" dirty="0"/>
          </a:p>
          <a:p>
            <a:pPr lvl="1"/>
            <a:r>
              <a:rPr lang="en-US" dirty="0"/>
              <a:t>&lt;div&gt;</a:t>
            </a:r>
          </a:p>
          <a:p>
            <a:pPr lvl="1"/>
            <a:r>
              <a:rPr lang="en-US" dirty="0"/>
              <a:t>&lt;span&gt;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html5</a:t>
            </a:r>
          </a:p>
          <a:p>
            <a:pPr lvl="1"/>
            <a:r>
              <a:rPr lang="en-US" dirty="0"/>
              <a:t>&lt;header&gt;</a:t>
            </a:r>
          </a:p>
          <a:p>
            <a:pPr lvl="1"/>
            <a:r>
              <a:rPr lang="en-US" dirty="0"/>
              <a:t>&lt;footer&gt;</a:t>
            </a:r>
          </a:p>
          <a:p>
            <a:pPr lvl="1"/>
            <a:r>
              <a:rPr lang="en-US" dirty="0"/>
              <a:t>&lt;div&gt;</a:t>
            </a:r>
          </a:p>
          <a:p>
            <a:pPr lvl="1"/>
            <a:r>
              <a:rPr lang="en-US" dirty="0"/>
              <a:t>&lt;figure&gt;</a:t>
            </a:r>
          </a:p>
          <a:p>
            <a:pPr lvl="1"/>
            <a:r>
              <a:rPr lang="en-US" dirty="0"/>
              <a:t>&lt;aside&gt;</a:t>
            </a:r>
          </a:p>
          <a:p>
            <a:pPr lvl="1"/>
            <a:r>
              <a:rPr lang="en-US" dirty="0"/>
              <a:t>&lt;nav&gt;</a:t>
            </a:r>
          </a:p>
          <a:p>
            <a:pPr lvl="1"/>
            <a:r>
              <a:rPr lang="en-US" dirty="0"/>
              <a:t>&lt;section&gt;</a:t>
            </a:r>
          </a:p>
          <a:p>
            <a:pPr lvl="1"/>
            <a:r>
              <a:rPr lang="en-US" dirty="0"/>
              <a:t>&lt;main&gt;</a:t>
            </a:r>
          </a:p>
        </p:txBody>
      </p:sp>
    </p:spTree>
    <p:extLst>
      <p:ext uri="{BB962C8B-B14F-4D97-AF65-F5344CB8AC3E}">
        <p14:creationId xmlns:p14="http://schemas.microsoft.com/office/powerpoint/2010/main" val="378425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1AD0-CF62-48B3-B711-4738F98D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03E38-F8DD-4D98-B114-D640FE2294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html4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header content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content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footer content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A97EF0-3BD3-4702-87D0-AA0266B8C0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html5</a:t>
            </a:r>
          </a:p>
          <a:p>
            <a:pPr marL="0" indent="0">
              <a:buNone/>
            </a:pPr>
            <a:r>
              <a:rPr lang="en-US" dirty="0"/>
              <a:t>&lt;header&gt;</a:t>
            </a:r>
          </a:p>
          <a:p>
            <a:pPr marL="0" indent="0">
              <a:buNone/>
            </a:pPr>
            <a:r>
              <a:rPr lang="en-US" dirty="0"/>
              <a:t>	header content</a:t>
            </a:r>
          </a:p>
          <a:p>
            <a:pPr marL="0" indent="0">
              <a:buNone/>
            </a:pPr>
            <a:r>
              <a:rPr lang="en-US" dirty="0"/>
              <a:t>&lt;/header&gt;</a:t>
            </a:r>
          </a:p>
          <a:p>
            <a:pPr marL="0" indent="0">
              <a:buNone/>
            </a:pPr>
            <a:r>
              <a:rPr lang="en-US" dirty="0"/>
              <a:t>&lt;div&gt;</a:t>
            </a:r>
          </a:p>
          <a:p>
            <a:pPr marL="0" indent="0">
              <a:buNone/>
            </a:pPr>
            <a:r>
              <a:rPr lang="en-US" dirty="0"/>
              <a:t>	content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&lt;footer&gt;</a:t>
            </a:r>
          </a:p>
          <a:p>
            <a:pPr marL="0" indent="0">
              <a:buNone/>
            </a:pPr>
            <a:r>
              <a:rPr lang="en-US" dirty="0"/>
              <a:t>	footer content</a:t>
            </a:r>
          </a:p>
          <a:p>
            <a:pPr marL="0" indent="0">
              <a:buNone/>
            </a:pPr>
            <a:r>
              <a:rPr lang="en-US" dirty="0"/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23860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BD224E-D0BA-4A90-8C16-A38546ED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9825C-46C9-42EE-AB19-461106110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266" y="1253331"/>
            <a:ext cx="5786535" cy="2572220"/>
          </a:xfrm>
          <a:ln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r>
              <a:rPr lang="en-US" sz="2000" dirty="0"/>
              <a:t>html4</a:t>
            </a:r>
          </a:p>
          <a:p>
            <a:pPr marL="0" indent="0">
              <a:buNone/>
            </a:pPr>
            <a:r>
              <a:rPr lang="en-US" sz="2000" dirty="0"/>
              <a:t>&lt;div&gt;</a:t>
            </a:r>
          </a:p>
          <a:p>
            <a:pPr marL="0" indent="0">
              <a:buNone/>
            </a:pPr>
            <a:r>
              <a:rPr lang="en-US" sz="2000" dirty="0"/>
              <a:t>	content</a:t>
            </a:r>
          </a:p>
          <a:p>
            <a:pPr marL="0" indent="0">
              <a:buNone/>
            </a:pPr>
            <a:r>
              <a:rPr lang="en-US" sz="2000" dirty="0"/>
              <a:t>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=“x.jpg” alt=“x picture”&gt;</a:t>
            </a:r>
          </a:p>
          <a:p>
            <a:pPr marL="0" indent="0">
              <a:buNone/>
            </a:pPr>
            <a:r>
              <a:rPr lang="en-US" sz="2000" dirty="0"/>
              <a:t>	&lt;p&gt;x picture description&lt;/p&gt;</a:t>
            </a:r>
          </a:p>
          <a:p>
            <a:pPr marL="0" indent="0">
              <a:buNone/>
            </a:pPr>
            <a:r>
              <a:rPr lang="en-US" sz="2000" dirty="0"/>
              <a:t>	content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EE952C-15D5-4B30-86FD-84386F65D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653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html5</a:t>
            </a:r>
          </a:p>
          <a:p>
            <a:pPr marL="0" indent="0">
              <a:buNone/>
            </a:pPr>
            <a:r>
              <a:rPr lang="en-US" sz="2400" dirty="0"/>
              <a:t>&lt;div&gt;</a:t>
            </a:r>
          </a:p>
          <a:p>
            <a:pPr marL="0" indent="0">
              <a:buNone/>
            </a:pPr>
            <a:r>
              <a:rPr lang="en-US" sz="2400" dirty="0"/>
              <a:t>	content</a:t>
            </a:r>
          </a:p>
          <a:p>
            <a:pPr marL="0" indent="0">
              <a:buNone/>
            </a:pPr>
            <a:r>
              <a:rPr lang="en-US" sz="2400" dirty="0"/>
              <a:t>	&lt;figure&gt;</a:t>
            </a:r>
          </a:p>
          <a:p>
            <a:pPr marL="0" indent="0">
              <a:buNone/>
            </a:pPr>
            <a:r>
              <a:rPr lang="en-US" sz="2400" dirty="0"/>
              <a:t>		&lt;</a:t>
            </a:r>
            <a:r>
              <a:rPr lang="en-US" sz="2400" dirty="0" err="1"/>
              <a:t>img</a:t>
            </a:r>
            <a:r>
              <a:rPr lang="en-US" sz="2400" dirty="0"/>
              <a:t> </a:t>
            </a:r>
            <a:r>
              <a:rPr lang="en-US" sz="2400" dirty="0" err="1"/>
              <a:t>src</a:t>
            </a:r>
            <a:r>
              <a:rPr lang="en-US" sz="2400" dirty="0"/>
              <a:t>=“x.jpg” alt=“x”&gt;</a:t>
            </a:r>
          </a:p>
          <a:p>
            <a:pPr marL="0" indent="0">
              <a:buNone/>
            </a:pPr>
            <a:r>
              <a:rPr lang="en-US" sz="2400" dirty="0"/>
              <a:t>		&lt;</a:t>
            </a:r>
            <a:r>
              <a:rPr lang="en-US" sz="2400" dirty="0" err="1"/>
              <a:t>figurecaption</a:t>
            </a:r>
            <a:r>
              <a:rPr lang="en-US" sz="2400" dirty="0"/>
              <a:t>&gt;x picture </a:t>
            </a:r>
          </a:p>
          <a:p>
            <a:pPr marL="0" indent="0">
              <a:buNone/>
            </a:pPr>
            <a:r>
              <a:rPr lang="en-US" sz="2400" dirty="0"/>
              <a:t>		description&lt;/</a:t>
            </a:r>
            <a:r>
              <a:rPr lang="en-US" sz="2400" dirty="0" err="1"/>
              <a:t>figurecaption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&lt;/figure&gt;</a:t>
            </a:r>
          </a:p>
          <a:p>
            <a:pPr marL="0" indent="0">
              <a:buNone/>
            </a:pPr>
            <a:r>
              <a:rPr lang="en-US" sz="2400" dirty="0"/>
              <a:t>	content</a:t>
            </a:r>
          </a:p>
          <a:p>
            <a:pPr marL="0" indent="0">
              <a:buNone/>
            </a:pPr>
            <a:r>
              <a:rPr lang="en-US" sz="2400" dirty="0"/>
              <a:t>&lt;div&gt;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FE53D6-86BE-4AD7-8B7A-28A50DE16179}"/>
              </a:ext>
            </a:extLst>
          </p:cNvPr>
          <p:cNvSpPr txBox="1">
            <a:spLocks/>
          </p:cNvSpPr>
          <p:nvPr/>
        </p:nvSpPr>
        <p:spPr>
          <a:xfrm>
            <a:off x="233265" y="3825551"/>
            <a:ext cx="5786535" cy="292048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&lt;div&gt;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content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&lt;div&gt;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	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=“x.jpg” alt=“x picture”&gt;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	&lt;p&gt;x picture description&lt;/p&gt;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&lt;/div&gt;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content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78270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F267-2F69-46A6-B058-DDDA709D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&lt;details&gt; &amp; &lt;summary&gt;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34092-739A-49B7-AECF-85DA35C6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&lt;details&gt;</a:t>
            </a:r>
          </a:p>
          <a:p>
            <a:pPr marL="0" indent="0">
              <a:buNone/>
            </a:pPr>
            <a:r>
              <a:rPr lang="en-US" dirty="0"/>
              <a:t>	&lt;summary&gt;section topic&lt;/summary&gt;</a:t>
            </a:r>
          </a:p>
          <a:p>
            <a:pPr marL="0" indent="0">
              <a:buNone/>
            </a:pPr>
            <a:r>
              <a:rPr lang="en-US" dirty="0"/>
              <a:t>	&lt;p&gt;section content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&lt;/details&gt;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Collapsible content</a:t>
            </a:r>
          </a:p>
        </p:txBody>
      </p:sp>
    </p:spTree>
    <p:extLst>
      <p:ext uri="{BB962C8B-B14F-4D97-AF65-F5344CB8AC3E}">
        <p14:creationId xmlns:p14="http://schemas.microsoft.com/office/powerpoint/2010/main" val="382552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2685-1DD6-450F-8AE1-6C15369E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Footer technics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8415-92B1-4D38-9CE4-EBA1FF14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 positioning: always show at the bottom of the browser</a:t>
            </a:r>
          </a:p>
          <a:p>
            <a:r>
              <a:rPr lang="en-US" dirty="0"/>
              <a:t>Closable footer: footer with close button</a:t>
            </a:r>
          </a:p>
          <a:p>
            <a:r>
              <a:rPr lang="en-US" dirty="0"/>
              <a:t>Partially transparent</a:t>
            </a:r>
          </a:p>
          <a:p>
            <a:r>
              <a:rPr lang="en-US" dirty="0"/>
              <a:t>Animation</a:t>
            </a:r>
          </a:p>
          <a:p>
            <a:endParaRPr lang="en-US" dirty="0"/>
          </a:p>
          <a:p>
            <a:r>
              <a:rPr lang="en-US" dirty="0"/>
              <a:t>**together with CSS**</a:t>
            </a:r>
          </a:p>
        </p:txBody>
      </p:sp>
    </p:spTree>
    <p:extLst>
      <p:ext uri="{BB962C8B-B14F-4D97-AF65-F5344CB8AC3E}">
        <p14:creationId xmlns:p14="http://schemas.microsoft.com/office/powerpoint/2010/main" val="10537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B60-4F5A-4DFB-80CE-BD594393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Text-level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3358-FA9D-4ED7-A56B-83BD8289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&lt;time&gt;</a:t>
            </a:r>
          </a:p>
          <a:p>
            <a:r>
              <a:rPr lang="en-US" dirty="0"/>
              <a:t>&lt;output&gt;</a:t>
            </a:r>
          </a:p>
          <a:p>
            <a:r>
              <a:rPr lang="en-US" dirty="0"/>
              <a:t>&lt;mark&gt;</a:t>
            </a:r>
          </a:p>
        </p:txBody>
      </p:sp>
    </p:spTree>
    <p:extLst>
      <p:ext uri="{BB962C8B-B14F-4D97-AF65-F5344CB8AC3E}">
        <p14:creationId xmlns:p14="http://schemas.microsoft.com/office/powerpoint/2010/main" val="26105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5A59-2A31-498F-8F1E-C408E300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&lt;time&gt;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10796-839F-437F-87FD-2439F100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date-time in the content</a:t>
            </a:r>
          </a:p>
          <a:p>
            <a:r>
              <a:rPr lang="en-US" dirty="0"/>
              <a:t>Provides date-time value in standard format</a:t>
            </a:r>
          </a:p>
          <a:p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&lt;time datetime=“2020-02-07”&gt;</a:t>
            </a:r>
            <a:r>
              <a:rPr lang="th-TH" dirty="0"/>
              <a:t>วันที่ 7 กุมภาพันธ์ 2020</a:t>
            </a:r>
            <a:r>
              <a:rPr lang="en-US" dirty="0"/>
              <a:t>&lt;/time&gt;</a:t>
            </a:r>
          </a:p>
          <a:p>
            <a:pPr marL="0" indent="0">
              <a:buNone/>
            </a:pPr>
            <a:r>
              <a:rPr lang="en-US" dirty="0"/>
              <a:t>&lt;time datetime=“19:19”&gt;</a:t>
            </a:r>
            <a:r>
              <a:rPr lang="th-TH" dirty="0"/>
              <a:t>ทุ่มสิบเก้านาที</a:t>
            </a:r>
            <a:r>
              <a:rPr lang="en-US" dirty="0"/>
              <a:t>&lt;/time&gt;</a:t>
            </a:r>
          </a:p>
          <a:p>
            <a:pPr marL="0" indent="0">
              <a:buNone/>
            </a:pPr>
            <a:r>
              <a:rPr lang="en-US" dirty="0"/>
              <a:t>&lt;time datetime=“2020-02-07 19:19”&gt;</a:t>
            </a:r>
            <a:r>
              <a:rPr lang="th-TH" dirty="0"/>
              <a:t> วันที่ 7 กุมภาพันธ์ 2020</a:t>
            </a:r>
            <a:r>
              <a:rPr lang="en-US" dirty="0"/>
              <a:t> </a:t>
            </a:r>
            <a:r>
              <a:rPr lang="th-TH" dirty="0"/>
              <a:t>เวลา</a:t>
            </a:r>
            <a:r>
              <a:rPr lang="en-US" dirty="0"/>
              <a:t> 7:19 p.m.&lt;/time&gt;</a:t>
            </a:r>
          </a:p>
        </p:txBody>
      </p:sp>
    </p:spTree>
    <p:extLst>
      <p:ext uri="{BB962C8B-B14F-4D97-AF65-F5344CB8AC3E}">
        <p14:creationId xmlns:p14="http://schemas.microsoft.com/office/powerpoint/2010/main" val="320691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DD52-E969-4BD8-B773-FA4DD2E9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&lt;output&gt;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D9AFB-A108-47CE-B42B-219ED723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with JavaScript</a:t>
            </a:r>
          </a:p>
          <a:p>
            <a:r>
              <a:rPr lang="en-US" dirty="0"/>
              <a:t>html4</a:t>
            </a:r>
          </a:p>
          <a:p>
            <a:pPr lvl="1"/>
            <a:r>
              <a:rPr lang="en-US" dirty="0"/>
              <a:t>&lt;p&gt;result:&lt;span id=“r1”&gt;&lt;/span&gt;&lt;/p&gt;</a:t>
            </a:r>
          </a:p>
          <a:p>
            <a:pPr lvl="1"/>
            <a:endParaRPr lang="en-US" dirty="0"/>
          </a:p>
          <a:p>
            <a:r>
              <a:rPr lang="en-US" dirty="0"/>
              <a:t>html5</a:t>
            </a:r>
          </a:p>
          <a:p>
            <a:pPr lvl="1"/>
            <a:r>
              <a:rPr lang="en-US" dirty="0"/>
              <a:t>&lt;p&gt;result:&lt;output id=“r1”&gt;&lt;/output&gt;&lt;/p&gt;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53762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AE01C174E6E3D3408D6FED4F6D5A2CB9" ma:contentTypeVersion="6" ma:contentTypeDescription="สร้างเอกสารใหม่" ma:contentTypeScope="" ma:versionID="428eade9f55bc27950f045fd6b5d74c5">
  <xsd:schema xmlns:xsd="http://www.w3.org/2001/XMLSchema" xmlns:xs="http://www.w3.org/2001/XMLSchema" xmlns:p="http://schemas.microsoft.com/office/2006/metadata/properties" xmlns:ns3="7824c032-e931-444a-aa2c-eb06217e0b11" targetNamespace="http://schemas.microsoft.com/office/2006/metadata/properties" ma:root="true" ma:fieldsID="f1f69a862a596d7c8c165dd2a287fe89" ns3:_="">
    <xsd:import namespace="7824c032-e931-444a-aa2c-eb06217e0b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4c032-e931-444a-aa2c-eb06217e0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652147-F014-45E4-9632-2C97D61851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AF0719-642F-4817-B9BD-9F057C1C98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DE94D-BB69-4277-8B6B-B16553322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4c032-e931-444a-aa2c-eb06217e0b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772</Words>
  <Application>Microsoft Office PowerPoint</Application>
  <PresentationFormat>Widescreen</PresentationFormat>
  <Paragraphs>182</Paragraphs>
  <Slides>19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HTML</vt:lpstr>
      <vt:lpstr>Semantic elements – document structure</vt:lpstr>
      <vt:lpstr>Example</vt:lpstr>
      <vt:lpstr>Example</vt:lpstr>
      <vt:lpstr>Tag &lt;details&gt; &amp; &lt;summary&gt; </vt:lpstr>
      <vt:lpstr>Footer technics</vt:lpstr>
      <vt:lpstr>Text-level semantic elements</vt:lpstr>
      <vt:lpstr>&lt;time&gt;</vt:lpstr>
      <vt:lpstr>&lt;output&gt;</vt:lpstr>
      <vt:lpstr>&lt;mark&gt;</vt:lpstr>
      <vt:lpstr>Other standards of semantic elements</vt:lpstr>
      <vt:lpstr>HTML5 form</vt:lpstr>
      <vt:lpstr>Understanding forms</vt:lpstr>
      <vt:lpstr>Basic input</vt:lpstr>
      <vt:lpstr>Client-side validation</vt:lpstr>
      <vt:lpstr>Stop validate</vt:lpstr>
      <vt:lpstr>Regular expression</vt:lpstr>
      <vt:lpstr>New input types in HTML5</vt:lpstr>
      <vt:lpstr>New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Osz Zan</dc:creator>
  <cp:lastModifiedBy>Osz Zan</cp:lastModifiedBy>
  <cp:revision>1</cp:revision>
  <dcterms:created xsi:type="dcterms:W3CDTF">2020-02-06T06:53:43Z</dcterms:created>
  <dcterms:modified xsi:type="dcterms:W3CDTF">2020-02-06T14:31:18Z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0x010100AE01C174E6E3D3408D6FED4F6D5A2CB9</vt:lpwstr>
  </property>
</Properties>
</file>