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8" r:id="rId4"/>
    <p:sldId id="261" r:id="rId5"/>
    <p:sldId id="263" r:id="rId6"/>
    <p:sldId id="262" r:id="rId7"/>
    <p:sldId id="257" r:id="rId8"/>
    <p:sldId id="258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9168-7588-4D3E-BE1E-16D2F4C21E55}" type="doc">
      <dgm:prSet loTypeId="urn:microsoft.com/office/officeart/2005/8/layout/cycle4#1" loCatId="relationship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4BF3628E-9DAF-4C9B-996F-2F105693D4B0}">
      <dgm:prSet phldrT="[文本]" custT="1"/>
      <dgm:spPr/>
      <dgm:t>
        <a:bodyPr/>
        <a:lstStyle/>
        <a:p>
          <a:r>
            <a:rPr lang="zh-CN" altLang="en-US" sz="4400" b="1" dirty="0" smtClean="0"/>
            <a:t>育种</a:t>
          </a:r>
          <a:endParaRPr lang="zh-CN" altLang="en-US" sz="4400" b="1" dirty="0"/>
        </a:p>
      </dgm:t>
    </dgm:pt>
    <dgm:pt modelId="{688174EB-6143-42C0-B7F2-986686043338}" type="parTrans" cxnId="{61D4D70F-BA6C-4081-AFFD-1F30E160AA0E}">
      <dgm:prSet/>
      <dgm:spPr/>
      <dgm:t>
        <a:bodyPr/>
        <a:lstStyle/>
        <a:p>
          <a:endParaRPr lang="zh-CN" altLang="en-US" sz="2400"/>
        </a:p>
      </dgm:t>
    </dgm:pt>
    <dgm:pt modelId="{6B5E3518-8463-4F69-96CA-3DB8F761BC61}" type="sibTrans" cxnId="{61D4D70F-BA6C-4081-AFFD-1F30E160AA0E}">
      <dgm:prSet/>
      <dgm:spPr/>
      <dgm:t>
        <a:bodyPr/>
        <a:lstStyle/>
        <a:p>
          <a:endParaRPr lang="zh-CN" altLang="en-US" sz="2400"/>
        </a:p>
      </dgm:t>
    </dgm:pt>
    <dgm:pt modelId="{A2436172-D16E-4D5E-B82D-9F3891EAEE66}">
      <dgm:prSet phldrT="[文本]" custT="1"/>
      <dgm:spPr/>
      <dgm:t>
        <a:bodyPr/>
        <a:lstStyle/>
        <a:p>
          <a:r>
            <a:rPr lang="zh-CN" altLang="en-US" sz="1800" dirty="0" smtClean="0"/>
            <a:t>选种选配</a:t>
          </a:r>
          <a:endParaRPr lang="zh-CN" altLang="en-US" sz="1800" dirty="0"/>
        </a:p>
      </dgm:t>
    </dgm:pt>
    <dgm:pt modelId="{D9DACACC-8CC5-478A-8FDA-82B608EE6D92}" type="parTrans" cxnId="{80AF0EF1-F0B3-4A31-B9A4-2C04DA2FB91B}">
      <dgm:prSet/>
      <dgm:spPr/>
      <dgm:t>
        <a:bodyPr/>
        <a:lstStyle/>
        <a:p>
          <a:endParaRPr lang="zh-CN" altLang="en-US" sz="2400"/>
        </a:p>
      </dgm:t>
    </dgm:pt>
    <dgm:pt modelId="{92D4DBCB-E3E0-4987-B706-436BB9C8B0D6}" type="sibTrans" cxnId="{80AF0EF1-F0B3-4A31-B9A4-2C04DA2FB91B}">
      <dgm:prSet/>
      <dgm:spPr/>
      <dgm:t>
        <a:bodyPr/>
        <a:lstStyle/>
        <a:p>
          <a:endParaRPr lang="zh-CN" altLang="en-US" sz="2400"/>
        </a:p>
      </dgm:t>
    </dgm:pt>
    <dgm:pt modelId="{7091F592-7B02-4039-812D-719F4BF935FC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4400" dirty="0" smtClean="0"/>
            <a:t>营养</a:t>
          </a:r>
          <a:endParaRPr lang="zh-CN" altLang="en-US" sz="4400" dirty="0"/>
        </a:p>
      </dgm:t>
    </dgm:pt>
    <dgm:pt modelId="{79A6F88A-8296-4889-BCBD-1C0A377DA25B}" type="parTrans" cxnId="{5DFC6E54-B6A7-45F6-8746-23135BD5EB0B}">
      <dgm:prSet/>
      <dgm:spPr/>
      <dgm:t>
        <a:bodyPr/>
        <a:lstStyle/>
        <a:p>
          <a:endParaRPr lang="zh-CN" altLang="en-US" sz="2400"/>
        </a:p>
      </dgm:t>
    </dgm:pt>
    <dgm:pt modelId="{400F832D-1B84-476C-89EE-27586E6380D8}" type="sibTrans" cxnId="{5DFC6E54-B6A7-45F6-8746-23135BD5EB0B}">
      <dgm:prSet/>
      <dgm:spPr/>
      <dgm:t>
        <a:bodyPr/>
        <a:lstStyle/>
        <a:p>
          <a:endParaRPr lang="zh-CN" altLang="en-US" sz="2400"/>
        </a:p>
      </dgm:t>
    </dgm:pt>
    <dgm:pt modelId="{4B78931D-8C1F-45DC-83DD-5B0C4C132A3C}">
      <dgm:prSet phldrT="[文本]" custT="1"/>
      <dgm:spPr/>
      <dgm:t>
        <a:bodyPr/>
        <a:lstStyle/>
        <a:p>
          <a:r>
            <a:rPr lang="zh-CN" altLang="en-US" sz="1800" dirty="0" smtClean="0"/>
            <a:t>配方动态评估</a:t>
          </a:r>
          <a:endParaRPr lang="zh-CN" altLang="en-US" sz="1800" dirty="0"/>
        </a:p>
      </dgm:t>
    </dgm:pt>
    <dgm:pt modelId="{C4FB272A-9335-449C-9567-52F874D3CD32}" type="parTrans" cxnId="{358D2BBB-C0D4-4172-BE4D-29857A300348}">
      <dgm:prSet/>
      <dgm:spPr/>
      <dgm:t>
        <a:bodyPr/>
        <a:lstStyle/>
        <a:p>
          <a:endParaRPr lang="zh-CN" altLang="en-US" sz="2400"/>
        </a:p>
      </dgm:t>
    </dgm:pt>
    <dgm:pt modelId="{979C44A8-A2A6-48BE-B11F-F95A054D8D6D}" type="sibTrans" cxnId="{358D2BBB-C0D4-4172-BE4D-29857A300348}">
      <dgm:prSet/>
      <dgm:spPr/>
      <dgm:t>
        <a:bodyPr/>
        <a:lstStyle/>
        <a:p>
          <a:endParaRPr lang="zh-CN" altLang="en-US" sz="2400"/>
        </a:p>
      </dgm:t>
    </dgm:pt>
    <dgm:pt modelId="{0AF20E54-ED62-4575-AF6D-7B421CFCB7A1}">
      <dgm:prSet phldrT="[文本]" custT="1"/>
      <dgm:spPr/>
      <dgm:t>
        <a:bodyPr/>
        <a:lstStyle/>
        <a:p>
          <a:r>
            <a:rPr lang="zh-CN" altLang="en-US" sz="4400" dirty="0" smtClean="0"/>
            <a:t>管理</a:t>
          </a:r>
          <a:endParaRPr lang="zh-CN" altLang="en-US" sz="4400" dirty="0"/>
        </a:p>
      </dgm:t>
    </dgm:pt>
    <dgm:pt modelId="{02985EED-01BD-4B42-8AE6-F85C77D54051}" type="parTrans" cxnId="{7B2B1671-021F-4C49-BC86-3969D7E58F0C}">
      <dgm:prSet/>
      <dgm:spPr/>
      <dgm:t>
        <a:bodyPr/>
        <a:lstStyle/>
        <a:p>
          <a:endParaRPr lang="zh-CN" altLang="en-US" sz="2400"/>
        </a:p>
      </dgm:t>
    </dgm:pt>
    <dgm:pt modelId="{B7E3C4DA-E81A-4D72-930A-F7F7FFE75C5F}" type="sibTrans" cxnId="{7B2B1671-021F-4C49-BC86-3969D7E58F0C}">
      <dgm:prSet/>
      <dgm:spPr/>
      <dgm:t>
        <a:bodyPr/>
        <a:lstStyle/>
        <a:p>
          <a:endParaRPr lang="zh-CN" altLang="en-US" sz="2400"/>
        </a:p>
      </dgm:t>
    </dgm:pt>
    <dgm:pt modelId="{85C36B41-8322-4F28-8EC8-EEC8C85BAA56}">
      <dgm:prSet phldrT="[文本]" custT="1"/>
      <dgm:spPr/>
      <dgm:t>
        <a:bodyPr/>
        <a:lstStyle/>
        <a:p>
          <a:r>
            <a:rPr lang="zh-CN" altLang="en-US" sz="1800" dirty="0" smtClean="0"/>
            <a:t>效益分析</a:t>
          </a:r>
          <a:endParaRPr lang="zh-CN" altLang="en-US" sz="1800" dirty="0"/>
        </a:p>
      </dgm:t>
    </dgm:pt>
    <dgm:pt modelId="{D2CC4CFB-1AFF-4369-8A3E-BF79F324FF2C}" type="parTrans" cxnId="{20D58A7E-C33D-4B09-B9DC-756AD4144EBD}">
      <dgm:prSet/>
      <dgm:spPr/>
      <dgm:t>
        <a:bodyPr/>
        <a:lstStyle/>
        <a:p>
          <a:endParaRPr lang="zh-CN" altLang="en-US" sz="2400"/>
        </a:p>
      </dgm:t>
    </dgm:pt>
    <dgm:pt modelId="{35CED660-1961-471B-B68C-869B0632F513}" type="sibTrans" cxnId="{20D58A7E-C33D-4B09-B9DC-756AD4144EBD}">
      <dgm:prSet/>
      <dgm:spPr/>
      <dgm:t>
        <a:bodyPr/>
        <a:lstStyle/>
        <a:p>
          <a:endParaRPr lang="zh-CN" altLang="en-US" sz="2400"/>
        </a:p>
      </dgm:t>
    </dgm:pt>
    <dgm:pt modelId="{9EA03A83-B229-4DB2-AE01-52A58A5AE86F}">
      <dgm:prSet phldrT="[文本]" custT="1"/>
      <dgm:spPr/>
      <dgm:t>
        <a:bodyPr/>
        <a:lstStyle/>
        <a:p>
          <a:r>
            <a:rPr lang="zh-CN" altLang="en-US" sz="4400" dirty="0" smtClean="0"/>
            <a:t>疾病</a:t>
          </a:r>
          <a:endParaRPr lang="zh-CN" altLang="en-US" sz="4400" dirty="0"/>
        </a:p>
      </dgm:t>
    </dgm:pt>
    <dgm:pt modelId="{E0CDEAAB-5D1C-4388-A068-07091F133DF7}" type="parTrans" cxnId="{DE16FEB2-209A-421E-AE7D-6645D5588BD8}">
      <dgm:prSet/>
      <dgm:spPr/>
      <dgm:t>
        <a:bodyPr/>
        <a:lstStyle/>
        <a:p>
          <a:endParaRPr lang="zh-CN" altLang="en-US" sz="2400"/>
        </a:p>
      </dgm:t>
    </dgm:pt>
    <dgm:pt modelId="{3CFB4AFB-BCC4-4847-A695-EA2AD167F89E}" type="sibTrans" cxnId="{DE16FEB2-209A-421E-AE7D-6645D5588BD8}">
      <dgm:prSet/>
      <dgm:spPr/>
      <dgm:t>
        <a:bodyPr/>
        <a:lstStyle/>
        <a:p>
          <a:endParaRPr lang="zh-CN" altLang="en-US" sz="2400"/>
        </a:p>
      </dgm:t>
    </dgm:pt>
    <dgm:pt modelId="{51B14268-9C80-4BF7-91D4-F9878693C44F}">
      <dgm:prSet phldrT="[文本]" custT="1"/>
      <dgm:spPr/>
      <dgm:t>
        <a:bodyPr/>
        <a:lstStyle/>
        <a:p>
          <a:r>
            <a:rPr lang="zh-CN" altLang="en-US" sz="1800" dirty="0" smtClean="0"/>
            <a:t>标准疾病库</a:t>
          </a:r>
          <a:endParaRPr lang="zh-CN" altLang="en-US" sz="1800" dirty="0"/>
        </a:p>
      </dgm:t>
    </dgm:pt>
    <dgm:pt modelId="{142A869F-65AE-41C3-BF25-DFE8DD47E75C}" type="parTrans" cxnId="{CBF7C547-F9E6-431D-BC55-8F6D93B50211}">
      <dgm:prSet/>
      <dgm:spPr/>
      <dgm:t>
        <a:bodyPr/>
        <a:lstStyle/>
        <a:p>
          <a:endParaRPr lang="zh-CN" altLang="en-US" sz="2400"/>
        </a:p>
      </dgm:t>
    </dgm:pt>
    <dgm:pt modelId="{01BC4F0D-9A65-466F-98F8-C5F1F2585D2D}" type="sibTrans" cxnId="{CBF7C547-F9E6-431D-BC55-8F6D93B50211}">
      <dgm:prSet/>
      <dgm:spPr/>
      <dgm:t>
        <a:bodyPr/>
        <a:lstStyle/>
        <a:p>
          <a:endParaRPr lang="zh-CN" altLang="en-US" sz="2400"/>
        </a:p>
      </dgm:t>
    </dgm:pt>
    <dgm:pt modelId="{C4728309-D50D-46F9-8E9C-32FAA2AAE35E}">
      <dgm:prSet phldrT="[文本]" custT="1"/>
      <dgm:spPr/>
      <dgm:t>
        <a:bodyPr/>
        <a:lstStyle/>
        <a:p>
          <a:r>
            <a:rPr lang="zh-CN" altLang="en-US" sz="1800" dirty="0" smtClean="0"/>
            <a:t>饲喂效果报告</a:t>
          </a:r>
          <a:endParaRPr lang="zh-CN" altLang="en-US" sz="1800" dirty="0"/>
        </a:p>
      </dgm:t>
    </dgm:pt>
    <dgm:pt modelId="{C53219DA-E427-431A-8467-D14773AFAE12}" type="parTrans" cxnId="{7CBA74C3-D8B4-4524-AE5F-207C30DA56E5}">
      <dgm:prSet/>
      <dgm:spPr/>
      <dgm:t>
        <a:bodyPr/>
        <a:lstStyle/>
        <a:p>
          <a:endParaRPr lang="zh-CN" altLang="en-US" sz="2400"/>
        </a:p>
      </dgm:t>
    </dgm:pt>
    <dgm:pt modelId="{44C0F5A1-1631-4ABA-AE95-23BC39631B45}" type="sibTrans" cxnId="{7CBA74C3-D8B4-4524-AE5F-207C30DA56E5}">
      <dgm:prSet/>
      <dgm:spPr/>
      <dgm:t>
        <a:bodyPr/>
        <a:lstStyle/>
        <a:p>
          <a:endParaRPr lang="zh-CN" altLang="en-US" sz="2400"/>
        </a:p>
      </dgm:t>
    </dgm:pt>
    <dgm:pt modelId="{A52F8513-5206-4813-B8B1-EB333E9BA587}">
      <dgm:prSet phldrT="[文本]" custT="1"/>
      <dgm:spPr/>
      <dgm:t>
        <a:bodyPr/>
        <a:lstStyle/>
        <a:p>
          <a:r>
            <a:rPr lang="zh-CN" altLang="en-US" sz="1800" dirty="0" smtClean="0"/>
            <a:t>知识库</a:t>
          </a:r>
          <a:endParaRPr lang="zh-CN" altLang="en-US" sz="1800" dirty="0"/>
        </a:p>
      </dgm:t>
    </dgm:pt>
    <dgm:pt modelId="{7AA48E54-19E8-47F3-B6F1-F0884561D066}" type="parTrans" cxnId="{7CD0EF18-8614-4125-A344-50F31A47401B}">
      <dgm:prSet/>
      <dgm:spPr/>
      <dgm:t>
        <a:bodyPr/>
        <a:lstStyle/>
        <a:p>
          <a:endParaRPr lang="zh-CN" altLang="en-US" sz="2400"/>
        </a:p>
      </dgm:t>
    </dgm:pt>
    <dgm:pt modelId="{75BBFE1B-93E2-4CF6-9386-D0BB8018E5A5}" type="sibTrans" cxnId="{7CD0EF18-8614-4125-A344-50F31A47401B}">
      <dgm:prSet/>
      <dgm:spPr/>
      <dgm:t>
        <a:bodyPr/>
        <a:lstStyle/>
        <a:p>
          <a:endParaRPr lang="zh-CN" altLang="en-US" sz="2400"/>
        </a:p>
      </dgm:t>
    </dgm:pt>
    <dgm:pt modelId="{A6252FC6-9C62-493D-8BF9-E713A0A930A7}">
      <dgm:prSet phldrT="[文本]" custT="1"/>
      <dgm:spPr/>
      <dgm:t>
        <a:bodyPr/>
        <a:lstStyle/>
        <a:p>
          <a:r>
            <a:rPr lang="zh-CN" altLang="en-US" sz="1800" dirty="0" smtClean="0"/>
            <a:t>预测</a:t>
          </a:r>
          <a:endParaRPr lang="zh-CN" altLang="en-US" sz="1800" dirty="0"/>
        </a:p>
      </dgm:t>
    </dgm:pt>
    <dgm:pt modelId="{10EF1164-5FCB-433A-AAA8-38809B8478CC}" type="parTrans" cxnId="{C155F8AA-99C3-4664-A86C-05B07CBE6CD1}">
      <dgm:prSet/>
      <dgm:spPr/>
      <dgm:t>
        <a:bodyPr/>
        <a:lstStyle/>
        <a:p>
          <a:endParaRPr lang="zh-CN" altLang="en-US" sz="2400"/>
        </a:p>
      </dgm:t>
    </dgm:pt>
    <dgm:pt modelId="{2323717A-2248-4D82-95C2-5BC4F428F99D}" type="sibTrans" cxnId="{C155F8AA-99C3-4664-A86C-05B07CBE6CD1}">
      <dgm:prSet/>
      <dgm:spPr/>
      <dgm:t>
        <a:bodyPr/>
        <a:lstStyle/>
        <a:p>
          <a:endParaRPr lang="zh-CN" altLang="en-US" sz="2400"/>
        </a:p>
      </dgm:t>
    </dgm:pt>
    <dgm:pt modelId="{E8837FC1-5348-4672-BC90-1854B9E93B6C}">
      <dgm:prSet phldrT="[文本]" custT="1"/>
      <dgm:spPr/>
      <dgm:t>
        <a:bodyPr/>
        <a:lstStyle/>
        <a:p>
          <a:r>
            <a:rPr lang="zh-CN" altLang="en-US" sz="1800" dirty="0" smtClean="0"/>
            <a:t>线性评定</a:t>
          </a:r>
          <a:endParaRPr lang="zh-CN" altLang="en-US" sz="1800" dirty="0"/>
        </a:p>
      </dgm:t>
    </dgm:pt>
    <dgm:pt modelId="{3A4EC2D6-B1A4-4160-9431-A81676E0636A}" type="parTrans" cxnId="{413737A6-80D4-40EB-BAC9-99504481A841}">
      <dgm:prSet/>
      <dgm:spPr/>
      <dgm:t>
        <a:bodyPr/>
        <a:lstStyle/>
        <a:p>
          <a:endParaRPr lang="zh-CN" altLang="en-US" sz="2400"/>
        </a:p>
      </dgm:t>
    </dgm:pt>
    <dgm:pt modelId="{F9F8F28B-07A3-4863-8CE8-DF9A8EE4C97D}" type="sibTrans" cxnId="{413737A6-80D4-40EB-BAC9-99504481A841}">
      <dgm:prSet/>
      <dgm:spPr/>
      <dgm:t>
        <a:bodyPr/>
        <a:lstStyle/>
        <a:p>
          <a:endParaRPr lang="zh-CN" altLang="en-US" sz="2400"/>
        </a:p>
      </dgm:t>
    </dgm:pt>
    <dgm:pt modelId="{1FFFD6BC-6342-4B9A-AC5C-AA6CC0013001}">
      <dgm:prSet phldrT="[文本]" custT="1"/>
      <dgm:spPr/>
      <dgm:t>
        <a:bodyPr/>
        <a:lstStyle/>
        <a:p>
          <a:r>
            <a:rPr lang="zh-CN" altLang="en-US" sz="1800" dirty="0" smtClean="0"/>
            <a:t>缺陷评定</a:t>
          </a:r>
          <a:endParaRPr lang="zh-CN" altLang="en-US" sz="1800" dirty="0"/>
        </a:p>
      </dgm:t>
    </dgm:pt>
    <dgm:pt modelId="{155B1B0C-EB38-4E58-A69F-77441358688B}" type="parTrans" cxnId="{0A8EA8FD-2ABB-4EF4-ABC7-D30E0B37DA67}">
      <dgm:prSet/>
      <dgm:spPr/>
      <dgm:t>
        <a:bodyPr/>
        <a:lstStyle/>
        <a:p>
          <a:endParaRPr lang="zh-CN" altLang="en-US" sz="2400"/>
        </a:p>
      </dgm:t>
    </dgm:pt>
    <dgm:pt modelId="{14690A9C-D636-4B57-A110-35D1493107FB}" type="sibTrans" cxnId="{0A8EA8FD-2ABB-4EF4-ABC7-D30E0B37DA67}">
      <dgm:prSet/>
      <dgm:spPr/>
      <dgm:t>
        <a:bodyPr/>
        <a:lstStyle/>
        <a:p>
          <a:endParaRPr lang="zh-CN" altLang="en-US" sz="2400"/>
        </a:p>
      </dgm:t>
    </dgm:pt>
    <dgm:pt modelId="{35914A92-185D-41E5-9465-72F8A0C54FF9}">
      <dgm:prSet phldrT="[文本]" custT="1"/>
      <dgm:spPr/>
      <dgm:t>
        <a:bodyPr/>
        <a:lstStyle/>
        <a:p>
          <a:r>
            <a:rPr lang="zh-CN" altLang="en-US" sz="1800" dirty="0" smtClean="0"/>
            <a:t>分群评估</a:t>
          </a:r>
          <a:endParaRPr lang="zh-CN" altLang="en-US" sz="1800" dirty="0"/>
        </a:p>
      </dgm:t>
    </dgm:pt>
    <dgm:pt modelId="{99B0F1E5-38CF-419C-8D77-7B588E2334F9}" type="parTrans" cxnId="{C692CC19-8183-4522-B656-A6D42F2EEE12}">
      <dgm:prSet/>
      <dgm:spPr/>
      <dgm:t>
        <a:bodyPr/>
        <a:lstStyle/>
        <a:p>
          <a:endParaRPr lang="zh-CN" altLang="en-US" sz="1600"/>
        </a:p>
      </dgm:t>
    </dgm:pt>
    <dgm:pt modelId="{807FCA26-E5A8-497B-905A-6184063C2059}" type="sibTrans" cxnId="{C692CC19-8183-4522-B656-A6D42F2EEE12}">
      <dgm:prSet/>
      <dgm:spPr/>
      <dgm:t>
        <a:bodyPr/>
        <a:lstStyle/>
        <a:p>
          <a:endParaRPr lang="zh-CN" altLang="en-US" sz="1600"/>
        </a:p>
      </dgm:t>
    </dgm:pt>
    <dgm:pt modelId="{6C136BFA-DEAE-43C0-857D-716DBFE13316}">
      <dgm:prSet phldrT="[文本]" custT="1"/>
      <dgm:spPr/>
      <dgm:t>
        <a:bodyPr/>
        <a:lstStyle/>
        <a:p>
          <a:r>
            <a:rPr lang="zh-CN" altLang="en-US" sz="1800" dirty="0" smtClean="0"/>
            <a:t>常见病分析</a:t>
          </a:r>
          <a:endParaRPr lang="zh-CN" altLang="en-US" sz="1800" dirty="0"/>
        </a:p>
      </dgm:t>
    </dgm:pt>
    <dgm:pt modelId="{F5862F67-8EEB-4572-9E99-1F32AD886C35}" type="parTrans" cxnId="{6E7565CC-660D-4024-AFC0-B7EF44008C6E}">
      <dgm:prSet/>
      <dgm:spPr/>
      <dgm:t>
        <a:bodyPr/>
        <a:lstStyle/>
        <a:p>
          <a:endParaRPr lang="zh-CN" altLang="en-US" sz="1600"/>
        </a:p>
      </dgm:t>
    </dgm:pt>
    <dgm:pt modelId="{52763080-59ED-4001-AB14-A0A77B7572B4}" type="sibTrans" cxnId="{6E7565CC-660D-4024-AFC0-B7EF44008C6E}">
      <dgm:prSet/>
      <dgm:spPr/>
      <dgm:t>
        <a:bodyPr/>
        <a:lstStyle/>
        <a:p>
          <a:endParaRPr lang="zh-CN" altLang="en-US" sz="1600"/>
        </a:p>
      </dgm:t>
    </dgm:pt>
    <dgm:pt modelId="{0AE86AB2-AFEC-4FB3-AD2D-EBDB307E65BA}">
      <dgm:prSet phldrT="[文本]" custT="1"/>
      <dgm:spPr/>
      <dgm:t>
        <a:bodyPr/>
        <a:lstStyle/>
        <a:p>
          <a:r>
            <a:rPr lang="zh-CN" altLang="en-US" sz="1800" dirty="0" smtClean="0"/>
            <a:t>牛群结构报告</a:t>
          </a:r>
          <a:endParaRPr lang="zh-CN" altLang="en-US" sz="1800" dirty="0"/>
        </a:p>
      </dgm:t>
    </dgm:pt>
    <dgm:pt modelId="{7E397917-AB35-48CB-9D01-36180C43D6D2}" type="parTrans" cxnId="{CD86192C-AFB8-4079-88F7-682C03256332}">
      <dgm:prSet/>
      <dgm:spPr/>
      <dgm:t>
        <a:bodyPr/>
        <a:lstStyle/>
        <a:p>
          <a:endParaRPr lang="zh-CN" altLang="en-US"/>
        </a:p>
      </dgm:t>
    </dgm:pt>
    <dgm:pt modelId="{1EE2ABE8-B35A-48D2-BEED-009A9776CDAF}" type="sibTrans" cxnId="{CD86192C-AFB8-4079-88F7-682C03256332}">
      <dgm:prSet/>
      <dgm:spPr/>
      <dgm:t>
        <a:bodyPr/>
        <a:lstStyle/>
        <a:p>
          <a:endParaRPr lang="zh-CN" altLang="en-US"/>
        </a:p>
      </dgm:t>
    </dgm:pt>
    <dgm:pt modelId="{6C71EBFF-6DAC-4252-8170-78DBF44F5103}" type="pres">
      <dgm:prSet presAssocID="{6E1C9168-7588-4D3E-BE1E-16D2F4C21E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B1F6E0-5C79-4982-83BC-F2A382317D1E}" type="pres">
      <dgm:prSet presAssocID="{6E1C9168-7588-4D3E-BE1E-16D2F4C21E55}" presName="children" presStyleCnt="0"/>
      <dgm:spPr/>
      <dgm:t>
        <a:bodyPr/>
        <a:lstStyle/>
        <a:p>
          <a:endParaRPr lang="zh-CN" altLang="en-US"/>
        </a:p>
      </dgm:t>
    </dgm:pt>
    <dgm:pt modelId="{CC795D34-D3CF-411E-B150-5B0EB2539D65}" type="pres">
      <dgm:prSet presAssocID="{6E1C9168-7588-4D3E-BE1E-16D2F4C21E55}" presName="child1group" presStyleCnt="0"/>
      <dgm:spPr/>
      <dgm:t>
        <a:bodyPr/>
        <a:lstStyle/>
        <a:p>
          <a:endParaRPr lang="zh-CN" altLang="en-US"/>
        </a:p>
      </dgm:t>
    </dgm:pt>
    <dgm:pt modelId="{99DED527-2DC6-4A07-ABD7-7BAEE73E6E0F}" type="pres">
      <dgm:prSet presAssocID="{6E1C9168-7588-4D3E-BE1E-16D2F4C21E55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072298DF-C770-45F5-934A-2505EC1C83AD}" type="pres">
      <dgm:prSet presAssocID="{6E1C9168-7588-4D3E-BE1E-16D2F4C21E5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CEBAB-3C7A-419A-B9D0-AD173E0BB764}" type="pres">
      <dgm:prSet presAssocID="{6E1C9168-7588-4D3E-BE1E-16D2F4C21E55}" presName="child2group" presStyleCnt="0"/>
      <dgm:spPr/>
      <dgm:t>
        <a:bodyPr/>
        <a:lstStyle/>
        <a:p>
          <a:endParaRPr lang="zh-CN" altLang="en-US"/>
        </a:p>
      </dgm:t>
    </dgm:pt>
    <dgm:pt modelId="{11AEA7AC-9F2F-4829-8BB1-A25B3DC54A98}" type="pres">
      <dgm:prSet presAssocID="{6E1C9168-7588-4D3E-BE1E-16D2F4C21E55}" presName="child2" presStyleLbl="bgAcc1" presStyleIdx="1" presStyleCnt="4" custLinFactNeighborX="8772"/>
      <dgm:spPr/>
      <dgm:t>
        <a:bodyPr/>
        <a:lstStyle/>
        <a:p>
          <a:endParaRPr lang="zh-CN" altLang="en-US"/>
        </a:p>
      </dgm:t>
    </dgm:pt>
    <dgm:pt modelId="{DCD4D98B-858E-4ECC-AA42-42BBA43528CD}" type="pres">
      <dgm:prSet presAssocID="{6E1C9168-7588-4D3E-BE1E-16D2F4C21E5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32CE9A-5038-46A8-91A3-9D703EAB4C46}" type="pres">
      <dgm:prSet presAssocID="{6E1C9168-7588-4D3E-BE1E-16D2F4C21E55}" presName="child3group" presStyleCnt="0"/>
      <dgm:spPr/>
      <dgm:t>
        <a:bodyPr/>
        <a:lstStyle/>
        <a:p>
          <a:endParaRPr lang="zh-CN" altLang="en-US"/>
        </a:p>
      </dgm:t>
    </dgm:pt>
    <dgm:pt modelId="{5C83DB61-9DD2-4E4A-8F72-CE266B65B805}" type="pres">
      <dgm:prSet presAssocID="{6E1C9168-7588-4D3E-BE1E-16D2F4C21E55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832497E3-9B39-4FA5-BDE9-3FDCF32FC361}" type="pres">
      <dgm:prSet presAssocID="{6E1C9168-7588-4D3E-BE1E-16D2F4C21E5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44DE8-B1A8-44AC-91BE-30B8A9EF0B63}" type="pres">
      <dgm:prSet presAssocID="{6E1C9168-7588-4D3E-BE1E-16D2F4C21E55}" presName="child4group" presStyleCnt="0"/>
      <dgm:spPr/>
      <dgm:t>
        <a:bodyPr/>
        <a:lstStyle/>
        <a:p>
          <a:endParaRPr lang="zh-CN" altLang="en-US"/>
        </a:p>
      </dgm:t>
    </dgm:pt>
    <dgm:pt modelId="{0FB47283-517E-42EB-9CBE-F5A67BE41567}" type="pres">
      <dgm:prSet presAssocID="{6E1C9168-7588-4D3E-BE1E-16D2F4C21E55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4B270CD0-F357-43D7-BBC8-DC9C0D532005}" type="pres">
      <dgm:prSet presAssocID="{6E1C9168-7588-4D3E-BE1E-16D2F4C21E5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557682-1900-4A09-AFF0-6390009EEF21}" type="pres">
      <dgm:prSet presAssocID="{6E1C9168-7588-4D3E-BE1E-16D2F4C21E55}" presName="childPlaceholder" presStyleCnt="0"/>
      <dgm:spPr/>
      <dgm:t>
        <a:bodyPr/>
        <a:lstStyle/>
        <a:p>
          <a:endParaRPr lang="zh-CN" altLang="en-US"/>
        </a:p>
      </dgm:t>
    </dgm:pt>
    <dgm:pt modelId="{C45D27B2-0A60-48C6-890B-05C6DBF72670}" type="pres">
      <dgm:prSet presAssocID="{6E1C9168-7588-4D3E-BE1E-16D2F4C21E55}" presName="circle" presStyleCnt="0"/>
      <dgm:spPr/>
      <dgm:t>
        <a:bodyPr/>
        <a:lstStyle/>
        <a:p>
          <a:endParaRPr lang="zh-CN" altLang="en-US"/>
        </a:p>
      </dgm:t>
    </dgm:pt>
    <dgm:pt modelId="{4D4FB442-AF7C-42C4-B056-9DF165F39080}" type="pres">
      <dgm:prSet presAssocID="{6E1C9168-7588-4D3E-BE1E-16D2F4C21E55}" presName="quadrant1" presStyleLbl="node1" presStyleIdx="0" presStyleCnt="4" custLinFactNeighborX="-1617" custLinFactNeighborY="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50825-19B0-4EFD-AC3F-67F1381B484F}" type="pres">
      <dgm:prSet presAssocID="{6E1C9168-7588-4D3E-BE1E-16D2F4C21E5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AFC48B-9245-4469-9568-DDBA8A2273D0}" type="pres">
      <dgm:prSet presAssocID="{6E1C9168-7588-4D3E-BE1E-16D2F4C21E5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60B71-9083-433A-A4F2-633060C3C97D}" type="pres">
      <dgm:prSet presAssocID="{6E1C9168-7588-4D3E-BE1E-16D2F4C21E5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7F711-4854-4A35-B138-D606F0ED3E1B}" type="pres">
      <dgm:prSet presAssocID="{6E1C9168-7588-4D3E-BE1E-16D2F4C21E55}" presName="quadrantPlaceholder" presStyleCnt="0"/>
      <dgm:spPr/>
      <dgm:t>
        <a:bodyPr/>
        <a:lstStyle/>
        <a:p>
          <a:endParaRPr lang="zh-CN" altLang="en-US"/>
        </a:p>
      </dgm:t>
    </dgm:pt>
    <dgm:pt modelId="{61A08A6A-0D06-42BC-AA56-E0D0A2093806}" type="pres">
      <dgm:prSet presAssocID="{6E1C9168-7588-4D3E-BE1E-16D2F4C21E55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CE4E6F60-6C9C-4474-BBD2-B46448E66E89}" type="pres">
      <dgm:prSet presAssocID="{6E1C9168-7588-4D3E-BE1E-16D2F4C21E55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22F3450D-2AE1-4132-BCF2-5FE1FA947E3F}" type="presOf" srcId="{A52F8513-5206-4813-B8B1-EB333E9BA587}" destId="{0FB47283-517E-42EB-9CBE-F5A67BE41567}" srcOrd="0" destOrd="1" presId="urn:microsoft.com/office/officeart/2005/8/layout/cycle4#1"/>
    <dgm:cxn modelId="{413737A6-80D4-40EB-BAC9-99504481A841}" srcId="{4BF3628E-9DAF-4C9B-996F-2F105693D4B0}" destId="{E8837FC1-5348-4672-BC90-1854B9E93B6C}" srcOrd="1" destOrd="0" parTransId="{3A4EC2D6-B1A4-4160-9431-A81676E0636A}" sibTransId="{F9F8F28B-07A3-4863-8CE8-DF9A8EE4C97D}"/>
    <dgm:cxn modelId="{222EF970-07AE-4EDB-889F-B896A4CB81D1}" type="presOf" srcId="{4BF3628E-9DAF-4C9B-996F-2F105693D4B0}" destId="{4D4FB442-AF7C-42C4-B056-9DF165F39080}" srcOrd="0" destOrd="0" presId="urn:microsoft.com/office/officeart/2005/8/layout/cycle4#1"/>
    <dgm:cxn modelId="{534302E8-7125-452A-857E-DC88E37AA96E}" type="presOf" srcId="{0AE86AB2-AFEC-4FB3-AD2D-EBDB307E65BA}" destId="{5C83DB61-9DD2-4E4A-8F72-CE266B65B805}" srcOrd="0" destOrd="1" presId="urn:microsoft.com/office/officeart/2005/8/layout/cycle4#1"/>
    <dgm:cxn modelId="{94B29AF4-17C6-4874-842D-A407D54F0BC7}" type="presOf" srcId="{6E1C9168-7588-4D3E-BE1E-16D2F4C21E55}" destId="{6C71EBFF-6DAC-4252-8170-78DBF44F5103}" srcOrd="0" destOrd="0" presId="urn:microsoft.com/office/officeart/2005/8/layout/cycle4#1"/>
    <dgm:cxn modelId="{38618CB2-1091-47B1-B082-0897102F8B38}" type="presOf" srcId="{0AF20E54-ED62-4575-AF6D-7B421CFCB7A1}" destId="{4EAFC48B-9245-4469-9568-DDBA8A2273D0}" srcOrd="0" destOrd="0" presId="urn:microsoft.com/office/officeart/2005/8/layout/cycle4#1"/>
    <dgm:cxn modelId="{7CBA74C3-D8B4-4524-AE5F-207C30DA56E5}" srcId="{7091F592-7B02-4039-812D-719F4BF935FC}" destId="{C4728309-D50D-46F9-8E9C-32FAA2AAE35E}" srcOrd="1" destOrd="0" parTransId="{C53219DA-E427-431A-8467-D14773AFAE12}" sibTransId="{44C0F5A1-1631-4ABA-AE95-23BC39631B45}"/>
    <dgm:cxn modelId="{7CD0EF18-8614-4125-A344-50F31A47401B}" srcId="{9EA03A83-B229-4DB2-AE01-52A58A5AE86F}" destId="{A52F8513-5206-4813-B8B1-EB333E9BA587}" srcOrd="1" destOrd="0" parTransId="{7AA48E54-19E8-47F3-B6F1-F0884561D066}" sibTransId="{75BBFE1B-93E2-4CF6-9386-D0BB8018E5A5}"/>
    <dgm:cxn modelId="{8913E0C7-E5A2-468B-94C3-5BC53D04CB11}" type="presOf" srcId="{E8837FC1-5348-4672-BC90-1854B9E93B6C}" destId="{99DED527-2DC6-4A07-ABD7-7BAEE73E6E0F}" srcOrd="0" destOrd="1" presId="urn:microsoft.com/office/officeart/2005/8/layout/cycle4#1"/>
    <dgm:cxn modelId="{55AC0C56-24B3-4CCD-B8D4-763F16ED397C}" type="presOf" srcId="{35914A92-185D-41E5-9465-72F8A0C54FF9}" destId="{DCD4D98B-858E-4ECC-AA42-42BBA43528CD}" srcOrd="1" destOrd="2" presId="urn:microsoft.com/office/officeart/2005/8/layout/cycle4#1"/>
    <dgm:cxn modelId="{7B2B1671-021F-4C49-BC86-3969D7E58F0C}" srcId="{6E1C9168-7588-4D3E-BE1E-16D2F4C21E55}" destId="{0AF20E54-ED62-4575-AF6D-7B421CFCB7A1}" srcOrd="2" destOrd="0" parTransId="{02985EED-01BD-4B42-8AE6-F85C77D54051}" sibTransId="{B7E3C4DA-E81A-4D72-930A-F7F7FFE75C5F}"/>
    <dgm:cxn modelId="{FC03D8F2-0DA3-45D7-A7C9-52BB4A8EF7E3}" type="presOf" srcId="{A52F8513-5206-4813-B8B1-EB333E9BA587}" destId="{4B270CD0-F357-43D7-BBC8-DC9C0D532005}" srcOrd="1" destOrd="1" presId="urn:microsoft.com/office/officeart/2005/8/layout/cycle4#1"/>
    <dgm:cxn modelId="{8024EAF3-D744-4339-A6AD-E9D3C0DE07FC}" type="presOf" srcId="{85C36B41-8322-4F28-8EC8-EEC8C85BAA56}" destId="{5C83DB61-9DD2-4E4A-8F72-CE266B65B805}" srcOrd="0" destOrd="2" presId="urn:microsoft.com/office/officeart/2005/8/layout/cycle4#1"/>
    <dgm:cxn modelId="{5E979084-1BC4-439A-B19D-BCFF74EAE112}" type="presOf" srcId="{9EA03A83-B229-4DB2-AE01-52A58A5AE86F}" destId="{3A660B71-9083-433A-A4F2-633060C3C97D}" srcOrd="0" destOrd="0" presId="urn:microsoft.com/office/officeart/2005/8/layout/cycle4#1"/>
    <dgm:cxn modelId="{8C7B2D66-D22B-4085-AC4B-EEF09A423EB0}" type="presOf" srcId="{51B14268-9C80-4BF7-91D4-F9878693C44F}" destId="{4B270CD0-F357-43D7-BBC8-DC9C0D532005}" srcOrd="1" destOrd="0" presId="urn:microsoft.com/office/officeart/2005/8/layout/cycle4#1"/>
    <dgm:cxn modelId="{B36525AB-DC42-4E7D-BF6E-407F4F5B3B0B}" type="presOf" srcId="{C4728309-D50D-46F9-8E9C-32FAA2AAE35E}" destId="{11AEA7AC-9F2F-4829-8BB1-A25B3DC54A98}" srcOrd="0" destOrd="1" presId="urn:microsoft.com/office/officeart/2005/8/layout/cycle4#1"/>
    <dgm:cxn modelId="{5DFC6E54-B6A7-45F6-8746-23135BD5EB0B}" srcId="{6E1C9168-7588-4D3E-BE1E-16D2F4C21E55}" destId="{7091F592-7B02-4039-812D-719F4BF935FC}" srcOrd="1" destOrd="0" parTransId="{79A6F88A-8296-4889-BCBD-1C0A377DA25B}" sibTransId="{400F832D-1B84-476C-89EE-27586E6380D8}"/>
    <dgm:cxn modelId="{FEF75E29-0ACE-4F1A-9BA7-79B647292864}" type="presOf" srcId="{4B78931D-8C1F-45DC-83DD-5B0C4C132A3C}" destId="{11AEA7AC-9F2F-4829-8BB1-A25B3DC54A98}" srcOrd="0" destOrd="0" presId="urn:microsoft.com/office/officeart/2005/8/layout/cycle4#1"/>
    <dgm:cxn modelId="{3E1E2F4B-922A-4885-9176-7C2C0CF444D5}" type="presOf" srcId="{35914A92-185D-41E5-9465-72F8A0C54FF9}" destId="{11AEA7AC-9F2F-4829-8BB1-A25B3DC54A98}" srcOrd="0" destOrd="2" presId="urn:microsoft.com/office/officeart/2005/8/layout/cycle4#1"/>
    <dgm:cxn modelId="{3FD6D27C-9E18-4804-9C2D-383B17344306}" type="presOf" srcId="{A6252FC6-9C62-493D-8BF9-E713A0A930A7}" destId="{832497E3-9B39-4FA5-BDE9-3FDCF32FC361}" srcOrd="1" destOrd="0" presId="urn:microsoft.com/office/officeart/2005/8/layout/cycle4#1"/>
    <dgm:cxn modelId="{1CD37273-44F2-4484-9C82-F9E2432FC4FE}" type="presOf" srcId="{51B14268-9C80-4BF7-91D4-F9878693C44F}" destId="{0FB47283-517E-42EB-9CBE-F5A67BE41567}" srcOrd="0" destOrd="0" presId="urn:microsoft.com/office/officeart/2005/8/layout/cycle4#1"/>
    <dgm:cxn modelId="{0A8EA8FD-2ABB-4EF4-ABC7-D30E0B37DA67}" srcId="{4BF3628E-9DAF-4C9B-996F-2F105693D4B0}" destId="{1FFFD6BC-6342-4B9A-AC5C-AA6CC0013001}" srcOrd="2" destOrd="0" parTransId="{155B1B0C-EB38-4E58-A69F-77441358688B}" sibTransId="{14690A9C-D636-4B57-A110-35D1493107FB}"/>
    <dgm:cxn modelId="{2BED5421-E9F0-4F7A-B78F-57E380732E5B}" type="presOf" srcId="{A2436172-D16E-4D5E-B82D-9F3891EAEE66}" destId="{072298DF-C770-45F5-934A-2505EC1C83AD}" srcOrd="1" destOrd="0" presId="urn:microsoft.com/office/officeart/2005/8/layout/cycle4#1"/>
    <dgm:cxn modelId="{20D58A7E-C33D-4B09-B9DC-756AD4144EBD}" srcId="{0AF20E54-ED62-4575-AF6D-7B421CFCB7A1}" destId="{85C36B41-8322-4F28-8EC8-EEC8C85BAA56}" srcOrd="2" destOrd="0" parTransId="{D2CC4CFB-1AFF-4369-8A3E-BF79F324FF2C}" sibTransId="{35CED660-1961-471B-B68C-869B0632F513}"/>
    <dgm:cxn modelId="{3CBFDD72-C314-45D9-B085-11A9A7775B9E}" type="presOf" srcId="{4B78931D-8C1F-45DC-83DD-5B0C4C132A3C}" destId="{DCD4D98B-858E-4ECC-AA42-42BBA43528CD}" srcOrd="1" destOrd="0" presId="urn:microsoft.com/office/officeart/2005/8/layout/cycle4#1"/>
    <dgm:cxn modelId="{CBF7C547-F9E6-431D-BC55-8F6D93B50211}" srcId="{9EA03A83-B229-4DB2-AE01-52A58A5AE86F}" destId="{51B14268-9C80-4BF7-91D4-F9878693C44F}" srcOrd="0" destOrd="0" parTransId="{142A869F-65AE-41C3-BF25-DFE8DD47E75C}" sibTransId="{01BC4F0D-9A65-466F-98F8-C5F1F2585D2D}"/>
    <dgm:cxn modelId="{C8971BB1-94DD-444A-8961-80FA87C5E9EA}" type="presOf" srcId="{C4728309-D50D-46F9-8E9C-32FAA2AAE35E}" destId="{DCD4D98B-858E-4ECC-AA42-42BBA43528CD}" srcOrd="1" destOrd="1" presId="urn:microsoft.com/office/officeart/2005/8/layout/cycle4#1"/>
    <dgm:cxn modelId="{61D4D70F-BA6C-4081-AFFD-1F30E160AA0E}" srcId="{6E1C9168-7588-4D3E-BE1E-16D2F4C21E55}" destId="{4BF3628E-9DAF-4C9B-996F-2F105693D4B0}" srcOrd="0" destOrd="0" parTransId="{688174EB-6143-42C0-B7F2-986686043338}" sibTransId="{6B5E3518-8463-4F69-96CA-3DB8F761BC61}"/>
    <dgm:cxn modelId="{DE16FEB2-209A-421E-AE7D-6645D5588BD8}" srcId="{6E1C9168-7588-4D3E-BE1E-16D2F4C21E55}" destId="{9EA03A83-B229-4DB2-AE01-52A58A5AE86F}" srcOrd="3" destOrd="0" parTransId="{E0CDEAAB-5D1C-4388-A068-07091F133DF7}" sibTransId="{3CFB4AFB-BCC4-4847-A695-EA2AD167F89E}"/>
    <dgm:cxn modelId="{0E85212E-D53E-43D6-A9AB-42CA5AACC546}" type="presOf" srcId="{1FFFD6BC-6342-4B9A-AC5C-AA6CC0013001}" destId="{072298DF-C770-45F5-934A-2505EC1C83AD}" srcOrd="1" destOrd="2" presId="urn:microsoft.com/office/officeart/2005/8/layout/cycle4#1"/>
    <dgm:cxn modelId="{879DF01F-3653-40FC-9648-2E7284288FB3}" type="presOf" srcId="{A2436172-D16E-4D5E-B82D-9F3891EAEE66}" destId="{99DED527-2DC6-4A07-ABD7-7BAEE73E6E0F}" srcOrd="0" destOrd="0" presId="urn:microsoft.com/office/officeart/2005/8/layout/cycle4#1"/>
    <dgm:cxn modelId="{07411879-70C4-415F-AF53-009DA1CD8A68}" type="presOf" srcId="{85C36B41-8322-4F28-8EC8-EEC8C85BAA56}" destId="{832497E3-9B39-4FA5-BDE9-3FDCF32FC361}" srcOrd="1" destOrd="2" presId="urn:microsoft.com/office/officeart/2005/8/layout/cycle4#1"/>
    <dgm:cxn modelId="{F08BFB7E-A586-4DF1-9470-984561FDFA4B}" type="presOf" srcId="{0AE86AB2-AFEC-4FB3-AD2D-EBDB307E65BA}" destId="{832497E3-9B39-4FA5-BDE9-3FDCF32FC361}" srcOrd="1" destOrd="1" presId="urn:microsoft.com/office/officeart/2005/8/layout/cycle4#1"/>
    <dgm:cxn modelId="{9AA621D0-9CDE-43D7-8F17-5818636103E6}" type="presOf" srcId="{E8837FC1-5348-4672-BC90-1854B9E93B6C}" destId="{072298DF-C770-45F5-934A-2505EC1C83AD}" srcOrd="1" destOrd="1" presId="urn:microsoft.com/office/officeart/2005/8/layout/cycle4#1"/>
    <dgm:cxn modelId="{D515C071-64F7-469B-A990-F360410F9049}" type="presOf" srcId="{A6252FC6-9C62-493D-8BF9-E713A0A930A7}" destId="{5C83DB61-9DD2-4E4A-8F72-CE266B65B805}" srcOrd="0" destOrd="0" presId="urn:microsoft.com/office/officeart/2005/8/layout/cycle4#1"/>
    <dgm:cxn modelId="{0908F534-DD7A-4CB5-A84B-2DB22605A5E4}" type="presOf" srcId="{1FFFD6BC-6342-4B9A-AC5C-AA6CC0013001}" destId="{99DED527-2DC6-4A07-ABD7-7BAEE73E6E0F}" srcOrd="0" destOrd="2" presId="urn:microsoft.com/office/officeart/2005/8/layout/cycle4#1"/>
    <dgm:cxn modelId="{C692CC19-8183-4522-B656-A6D42F2EEE12}" srcId="{7091F592-7B02-4039-812D-719F4BF935FC}" destId="{35914A92-185D-41E5-9465-72F8A0C54FF9}" srcOrd="2" destOrd="0" parTransId="{99B0F1E5-38CF-419C-8D77-7B588E2334F9}" sibTransId="{807FCA26-E5A8-497B-905A-6184063C2059}"/>
    <dgm:cxn modelId="{80AF0EF1-F0B3-4A31-B9A4-2C04DA2FB91B}" srcId="{4BF3628E-9DAF-4C9B-996F-2F105693D4B0}" destId="{A2436172-D16E-4D5E-B82D-9F3891EAEE66}" srcOrd="0" destOrd="0" parTransId="{D9DACACC-8CC5-478A-8FDA-82B608EE6D92}" sibTransId="{92D4DBCB-E3E0-4987-B706-436BB9C8B0D6}"/>
    <dgm:cxn modelId="{A788D768-8816-467A-A091-3929F7E859E8}" type="presOf" srcId="{7091F592-7B02-4039-812D-719F4BF935FC}" destId="{B1C50825-19B0-4EFD-AC3F-67F1381B484F}" srcOrd="0" destOrd="0" presId="urn:microsoft.com/office/officeart/2005/8/layout/cycle4#1"/>
    <dgm:cxn modelId="{6E7565CC-660D-4024-AFC0-B7EF44008C6E}" srcId="{9EA03A83-B229-4DB2-AE01-52A58A5AE86F}" destId="{6C136BFA-DEAE-43C0-857D-716DBFE13316}" srcOrd="2" destOrd="0" parTransId="{F5862F67-8EEB-4572-9E99-1F32AD886C35}" sibTransId="{52763080-59ED-4001-AB14-A0A77B7572B4}"/>
    <dgm:cxn modelId="{C155F8AA-99C3-4664-A86C-05B07CBE6CD1}" srcId="{0AF20E54-ED62-4575-AF6D-7B421CFCB7A1}" destId="{A6252FC6-9C62-493D-8BF9-E713A0A930A7}" srcOrd="0" destOrd="0" parTransId="{10EF1164-5FCB-433A-AAA8-38809B8478CC}" sibTransId="{2323717A-2248-4D82-95C2-5BC4F428F99D}"/>
    <dgm:cxn modelId="{78AD08BE-56BD-43D2-902B-E897E2837382}" type="presOf" srcId="{6C136BFA-DEAE-43C0-857D-716DBFE13316}" destId="{0FB47283-517E-42EB-9CBE-F5A67BE41567}" srcOrd="0" destOrd="2" presId="urn:microsoft.com/office/officeart/2005/8/layout/cycle4#1"/>
    <dgm:cxn modelId="{CD86192C-AFB8-4079-88F7-682C03256332}" srcId="{0AF20E54-ED62-4575-AF6D-7B421CFCB7A1}" destId="{0AE86AB2-AFEC-4FB3-AD2D-EBDB307E65BA}" srcOrd="1" destOrd="0" parTransId="{7E397917-AB35-48CB-9D01-36180C43D6D2}" sibTransId="{1EE2ABE8-B35A-48D2-BEED-009A9776CDAF}"/>
    <dgm:cxn modelId="{DC248D14-DDB9-4FA2-B416-8EC501EBFE74}" type="presOf" srcId="{6C136BFA-DEAE-43C0-857D-716DBFE13316}" destId="{4B270CD0-F357-43D7-BBC8-DC9C0D532005}" srcOrd="1" destOrd="2" presId="urn:microsoft.com/office/officeart/2005/8/layout/cycle4#1"/>
    <dgm:cxn modelId="{358D2BBB-C0D4-4172-BE4D-29857A300348}" srcId="{7091F592-7B02-4039-812D-719F4BF935FC}" destId="{4B78931D-8C1F-45DC-83DD-5B0C4C132A3C}" srcOrd="0" destOrd="0" parTransId="{C4FB272A-9335-449C-9567-52F874D3CD32}" sibTransId="{979C44A8-A2A6-48BE-B11F-F95A054D8D6D}"/>
    <dgm:cxn modelId="{F291AB3D-78CB-4400-A5AB-4971D890110B}" type="presParOf" srcId="{6C71EBFF-6DAC-4252-8170-78DBF44F5103}" destId="{DCB1F6E0-5C79-4982-83BC-F2A382317D1E}" srcOrd="0" destOrd="0" presId="urn:microsoft.com/office/officeart/2005/8/layout/cycle4#1"/>
    <dgm:cxn modelId="{7C895B95-221E-4640-A481-20CA847E8188}" type="presParOf" srcId="{DCB1F6E0-5C79-4982-83BC-F2A382317D1E}" destId="{CC795D34-D3CF-411E-B150-5B0EB2539D65}" srcOrd="0" destOrd="0" presId="urn:microsoft.com/office/officeart/2005/8/layout/cycle4#1"/>
    <dgm:cxn modelId="{1EC0206F-35E2-4470-8234-78112D391F98}" type="presParOf" srcId="{CC795D34-D3CF-411E-B150-5B0EB2539D65}" destId="{99DED527-2DC6-4A07-ABD7-7BAEE73E6E0F}" srcOrd="0" destOrd="0" presId="urn:microsoft.com/office/officeart/2005/8/layout/cycle4#1"/>
    <dgm:cxn modelId="{E16C0EDC-B0AC-4225-8AA0-FF3A61C8966D}" type="presParOf" srcId="{CC795D34-D3CF-411E-B150-5B0EB2539D65}" destId="{072298DF-C770-45F5-934A-2505EC1C83AD}" srcOrd="1" destOrd="0" presId="urn:microsoft.com/office/officeart/2005/8/layout/cycle4#1"/>
    <dgm:cxn modelId="{77633BB7-9935-44E9-B567-FEF1FD9244F0}" type="presParOf" srcId="{DCB1F6E0-5C79-4982-83BC-F2A382317D1E}" destId="{163CEBAB-3C7A-419A-B9D0-AD173E0BB764}" srcOrd="1" destOrd="0" presId="urn:microsoft.com/office/officeart/2005/8/layout/cycle4#1"/>
    <dgm:cxn modelId="{53C1D12E-6C57-42BD-8D8F-9018FAADEB21}" type="presParOf" srcId="{163CEBAB-3C7A-419A-B9D0-AD173E0BB764}" destId="{11AEA7AC-9F2F-4829-8BB1-A25B3DC54A98}" srcOrd="0" destOrd="0" presId="urn:microsoft.com/office/officeart/2005/8/layout/cycle4#1"/>
    <dgm:cxn modelId="{F1DD0D0C-FFEA-4838-842C-ABBE8144C6E3}" type="presParOf" srcId="{163CEBAB-3C7A-419A-B9D0-AD173E0BB764}" destId="{DCD4D98B-858E-4ECC-AA42-42BBA43528CD}" srcOrd="1" destOrd="0" presId="urn:microsoft.com/office/officeart/2005/8/layout/cycle4#1"/>
    <dgm:cxn modelId="{825EC874-04DD-4046-905C-042D8F4C0633}" type="presParOf" srcId="{DCB1F6E0-5C79-4982-83BC-F2A382317D1E}" destId="{3B32CE9A-5038-46A8-91A3-9D703EAB4C46}" srcOrd="2" destOrd="0" presId="urn:microsoft.com/office/officeart/2005/8/layout/cycle4#1"/>
    <dgm:cxn modelId="{61B664C5-113D-4967-AF37-5C40E20A68A1}" type="presParOf" srcId="{3B32CE9A-5038-46A8-91A3-9D703EAB4C46}" destId="{5C83DB61-9DD2-4E4A-8F72-CE266B65B805}" srcOrd="0" destOrd="0" presId="urn:microsoft.com/office/officeart/2005/8/layout/cycle4#1"/>
    <dgm:cxn modelId="{E9ADD40A-610C-4412-AA4C-748FC75444E3}" type="presParOf" srcId="{3B32CE9A-5038-46A8-91A3-9D703EAB4C46}" destId="{832497E3-9B39-4FA5-BDE9-3FDCF32FC361}" srcOrd="1" destOrd="0" presId="urn:microsoft.com/office/officeart/2005/8/layout/cycle4#1"/>
    <dgm:cxn modelId="{E041C3C1-C508-4672-8387-CE14A0FC5351}" type="presParOf" srcId="{DCB1F6E0-5C79-4982-83BC-F2A382317D1E}" destId="{0D644DE8-B1A8-44AC-91BE-30B8A9EF0B63}" srcOrd="3" destOrd="0" presId="urn:microsoft.com/office/officeart/2005/8/layout/cycle4#1"/>
    <dgm:cxn modelId="{5EEBB359-317C-4AFE-A6E0-85522FCD926F}" type="presParOf" srcId="{0D644DE8-B1A8-44AC-91BE-30B8A9EF0B63}" destId="{0FB47283-517E-42EB-9CBE-F5A67BE41567}" srcOrd="0" destOrd="0" presId="urn:microsoft.com/office/officeart/2005/8/layout/cycle4#1"/>
    <dgm:cxn modelId="{AF721EA4-9C3A-41D9-B5B4-D5AC95596260}" type="presParOf" srcId="{0D644DE8-B1A8-44AC-91BE-30B8A9EF0B63}" destId="{4B270CD0-F357-43D7-BBC8-DC9C0D532005}" srcOrd="1" destOrd="0" presId="urn:microsoft.com/office/officeart/2005/8/layout/cycle4#1"/>
    <dgm:cxn modelId="{5287CC79-A9A3-4253-9F09-4AF3AFA0F471}" type="presParOf" srcId="{DCB1F6E0-5C79-4982-83BC-F2A382317D1E}" destId="{3E557682-1900-4A09-AFF0-6390009EEF21}" srcOrd="4" destOrd="0" presId="urn:microsoft.com/office/officeart/2005/8/layout/cycle4#1"/>
    <dgm:cxn modelId="{5DC0606A-A30F-452D-AA4D-13EF7CDCE61E}" type="presParOf" srcId="{6C71EBFF-6DAC-4252-8170-78DBF44F5103}" destId="{C45D27B2-0A60-48C6-890B-05C6DBF72670}" srcOrd="1" destOrd="0" presId="urn:microsoft.com/office/officeart/2005/8/layout/cycle4#1"/>
    <dgm:cxn modelId="{FC63CC0D-C8F3-4072-A480-CD3092FACE31}" type="presParOf" srcId="{C45D27B2-0A60-48C6-890B-05C6DBF72670}" destId="{4D4FB442-AF7C-42C4-B056-9DF165F39080}" srcOrd="0" destOrd="0" presId="urn:microsoft.com/office/officeart/2005/8/layout/cycle4#1"/>
    <dgm:cxn modelId="{2A4EDC9A-F49A-4427-B3FD-D1A5FB111FBB}" type="presParOf" srcId="{C45D27B2-0A60-48C6-890B-05C6DBF72670}" destId="{B1C50825-19B0-4EFD-AC3F-67F1381B484F}" srcOrd="1" destOrd="0" presId="urn:microsoft.com/office/officeart/2005/8/layout/cycle4#1"/>
    <dgm:cxn modelId="{4717CA39-EE30-488F-B8D9-9EC0C8607030}" type="presParOf" srcId="{C45D27B2-0A60-48C6-890B-05C6DBF72670}" destId="{4EAFC48B-9245-4469-9568-DDBA8A2273D0}" srcOrd="2" destOrd="0" presId="urn:microsoft.com/office/officeart/2005/8/layout/cycle4#1"/>
    <dgm:cxn modelId="{7EE4BBCE-8FB4-4896-BA82-AD47060649B5}" type="presParOf" srcId="{C45D27B2-0A60-48C6-890B-05C6DBF72670}" destId="{3A660B71-9083-433A-A4F2-633060C3C97D}" srcOrd="3" destOrd="0" presId="urn:microsoft.com/office/officeart/2005/8/layout/cycle4#1"/>
    <dgm:cxn modelId="{955CB30A-091F-43F8-AB35-316EDC0BA72A}" type="presParOf" srcId="{C45D27B2-0A60-48C6-890B-05C6DBF72670}" destId="{ED67F711-4854-4A35-B138-D606F0ED3E1B}" srcOrd="4" destOrd="0" presId="urn:microsoft.com/office/officeart/2005/8/layout/cycle4#1"/>
    <dgm:cxn modelId="{5489B3E1-D46C-403E-A880-2103559EF829}" type="presParOf" srcId="{6C71EBFF-6DAC-4252-8170-78DBF44F5103}" destId="{61A08A6A-0D06-42BC-AA56-E0D0A2093806}" srcOrd="2" destOrd="0" presId="urn:microsoft.com/office/officeart/2005/8/layout/cycle4#1"/>
    <dgm:cxn modelId="{5154B3DA-0636-4138-9FEA-450619EFAEF1}" type="presParOf" srcId="{6C71EBFF-6DAC-4252-8170-78DBF44F5103}" destId="{CE4E6F60-6C9C-4474-BBD2-B46448E66E89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3DB61-9DD2-4E4A-8F72-CE266B65B805}">
      <dsp:nvSpPr>
        <dsp:cNvPr id="0" name=""/>
        <dsp:cNvSpPr/>
      </dsp:nvSpPr>
      <dsp:spPr>
        <a:xfrm>
          <a:off x="4479162" y="3643338"/>
          <a:ext cx="2646777" cy="1714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预测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牛群结构报告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效益分析</a:t>
          </a:r>
          <a:endParaRPr lang="zh-CN" altLang="en-US" sz="1800" kern="1200" dirty="0"/>
        </a:p>
      </dsp:txBody>
      <dsp:txXfrm>
        <a:off x="5310857" y="4109628"/>
        <a:ext cx="1777420" cy="1210560"/>
      </dsp:txXfrm>
    </dsp:sp>
    <dsp:sp modelId="{0FB47283-517E-42EB-9CBE-F5A67BE41567}">
      <dsp:nvSpPr>
        <dsp:cNvPr id="0" name=""/>
        <dsp:cNvSpPr/>
      </dsp:nvSpPr>
      <dsp:spPr>
        <a:xfrm>
          <a:off x="160735" y="3643338"/>
          <a:ext cx="2646777" cy="1714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标准疾病库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知识库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常见病分析</a:t>
          </a:r>
          <a:endParaRPr lang="zh-CN" altLang="en-US" sz="1800" kern="1200" dirty="0"/>
        </a:p>
      </dsp:txBody>
      <dsp:txXfrm>
        <a:off x="198397" y="4109628"/>
        <a:ext cx="1777420" cy="1210560"/>
      </dsp:txXfrm>
    </dsp:sp>
    <dsp:sp modelId="{11AEA7AC-9F2F-4829-8BB1-A25B3DC54A98}">
      <dsp:nvSpPr>
        <dsp:cNvPr id="0" name=""/>
        <dsp:cNvSpPr/>
      </dsp:nvSpPr>
      <dsp:spPr>
        <a:xfrm>
          <a:off x="4639898" y="0"/>
          <a:ext cx="2646777" cy="1714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配方动态评估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饲喂效果报告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分群评估</a:t>
          </a:r>
          <a:endParaRPr lang="zh-CN" altLang="en-US" sz="1800" kern="1200" dirty="0"/>
        </a:p>
      </dsp:txBody>
      <dsp:txXfrm>
        <a:off x="5471593" y="37662"/>
        <a:ext cx="1777420" cy="1210560"/>
      </dsp:txXfrm>
    </dsp:sp>
    <dsp:sp modelId="{99DED527-2DC6-4A07-ABD7-7BAEE73E6E0F}">
      <dsp:nvSpPr>
        <dsp:cNvPr id="0" name=""/>
        <dsp:cNvSpPr/>
      </dsp:nvSpPr>
      <dsp:spPr>
        <a:xfrm>
          <a:off x="160735" y="0"/>
          <a:ext cx="2646777" cy="1714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选种选配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线性评定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缺陷评定</a:t>
          </a:r>
          <a:endParaRPr lang="zh-CN" altLang="en-US" sz="1800" kern="1200" dirty="0"/>
        </a:p>
      </dsp:txBody>
      <dsp:txXfrm>
        <a:off x="198397" y="37662"/>
        <a:ext cx="1777420" cy="1210560"/>
      </dsp:txXfrm>
    </dsp:sp>
    <dsp:sp modelId="{4D4FB442-AF7C-42C4-B056-9DF165F39080}">
      <dsp:nvSpPr>
        <dsp:cNvPr id="0" name=""/>
        <dsp:cNvSpPr/>
      </dsp:nvSpPr>
      <dsp:spPr>
        <a:xfrm>
          <a:off x="1232296" y="306163"/>
          <a:ext cx="2319949" cy="2319949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dirty="0" smtClean="0"/>
            <a:t>育种</a:t>
          </a:r>
          <a:endParaRPr lang="zh-CN" altLang="en-US" sz="4400" b="1" kern="1200" dirty="0"/>
        </a:p>
      </dsp:txBody>
      <dsp:txXfrm>
        <a:off x="1911793" y="985660"/>
        <a:ext cx="1640452" cy="1640452"/>
      </dsp:txXfrm>
    </dsp:sp>
    <dsp:sp modelId="{B1C50825-19B0-4EFD-AC3F-67F1381B484F}">
      <dsp:nvSpPr>
        <dsp:cNvPr id="0" name=""/>
        <dsp:cNvSpPr/>
      </dsp:nvSpPr>
      <dsp:spPr>
        <a:xfrm rot="5400000">
          <a:off x="3696916" y="305397"/>
          <a:ext cx="2319949" cy="2319949"/>
        </a:xfrm>
        <a:prstGeom prst="pieWedg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营养</a:t>
          </a:r>
          <a:endParaRPr lang="zh-CN" altLang="en-US" sz="4400" kern="1200" dirty="0"/>
        </a:p>
      </dsp:txBody>
      <dsp:txXfrm rot="-5400000">
        <a:off x="3696916" y="984894"/>
        <a:ext cx="1640452" cy="1640452"/>
      </dsp:txXfrm>
    </dsp:sp>
    <dsp:sp modelId="{4EAFC48B-9245-4469-9568-DDBA8A2273D0}">
      <dsp:nvSpPr>
        <dsp:cNvPr id="0" name=""/>
        <dsp:cNvSpPr/>
      </dsp:nvSpPr>
      <dsp:spPr>
        <a:xfrm rot="10800000">
          <a:off x="3696916" y="2732503"/>
          <a:ext cx="2319949" cy="2319949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管理</a:t>
          </a:r>
          <a:endParaRPr lang="zh-CN" altLang="en-US" sz="4400" kern="1200" dirty="0"/>
        </a:p>
      </dsp:txBody>
      <dsp:txXfrm rot="10800000">
        <a:off x="3696916" y="2732503"/>
        <a:ext cx="1640452" cy="1640452"/>
      </dsp:txXfrm>
    </dsp:sp>
    <dsp:sp modelId="{3A660B71-9083-433A-A4F2-633060C3C97D}">
      <dsp:nvSpPr>
        <dsp:cNvPr id="0" name=""/>
        <dsp:cNvSpPr/>
      </dsp:nvSpPr>
      <dsp:spPr>
        <a:xfrm rot="16200000">
          <a:off x="1269810" y="2732503"/>
          <a:ext cx="2319949" cy="2319949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疾病</a:t>
          </a:r>
          <a:endParaRPr lang="zh-CN" altLang="en-US" sz="4400" kern="1200" dirty="0"/>
        </a:p>
      </dsp:txBody>
      <dsp:txXfrm rot="5400000">
        <a:off x="1949307" y="2732503"/>
        <a:ext cx="1640452" cy="1640452"/>
      </dsp:txXfrm>
    </dsp:sp>
    <dsp:sp modelId="{61A08A6A-0D06-42BC-AA56-E0D0A2093806}">
      <dsp:nvSpPr>
        <dsp:cNvPr id="0" name=""/>
        <dsp:cNvSpPr/>
      </dsp:nvSpPr>
      <dsp:spPr>
        <a:xfrm>
          <a:off x="3242838" y="2196718"/>
          <a:ext cx="800998" cy="696520"/>
        </a:xfrm>
        <a:prstGeom prst="circularArrow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CE4E6F60-6C9C-4474-BBD2-B46448E66E89}">
      <dsp:nvSpPr>
        <dsp:cNvPr id="0" name=""/>
        <dsp:cNvSpPr/>
      </dsp:nvSpPr>
      <dsp:spPr>
        <a:xfrm rot="10800000">
          <a:off x="3242838" y="2464611"/>
          <a:ext cx="800998" cy="696520"/>
        </a:xfrm>
        <a:prstGeom prst="circularArrow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688BF-B884-414D-9633-B561CF734E14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F4D5-7603-42A2-950C-0C30E7003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0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5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8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6AEE-EA7E-4A85-AB37-9FA94B0B78F8}" type="datetimeFigureOut">
              <a:rPr lang="zh-CN" altLang="en-US" smtClean="0"/>
              <a:t>2014/3/13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DC4E-F5FC-435C-AC29-7305A76C7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奶牛牧场智能服务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运营设计思路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世界</a:t>
            </a:r>
            <a:r>
              <a:rPr lang="zh-CN" altLang="en-US" dirty="0" smtClean="0"/>
              <a:t>一流分析水平  </a:t>
            </a:r>
            <a:r>
              <a:rPr lang="zh-CN" altLang="en-US" dirty="0" smtClean="0"/>
              <a:t>最佳用户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/>
              <a:t>整合多方力量  实现平台价值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与业务相关的数据库工作、报表数据逻辑编写工作、业务设计</a:t>
            </a:r>
            <a:r>
              <a:rPr lang="zh-CN" altLang="en-US" dirty="0" smtClean="0"/>
              <a:t>工作派</a:t>
            </a:r>
            <a:r>
              <a:rPr lang="zh-CN" altLang="en-US" dirty="0" smtClean="0"/>
              <a:t>专人负责；</a:t>
            </a:r>
            <a:endParaRPr lang="en-US" altLang="zh-CN" dirty="0" smtClean="0"/>
          </a:p>
          <a:p>
            <a:r>
              <a:rPr lang="zh-CN" altLang="en-US" dirty="0" smtClean="0"/>
              <a:t>需实现平台</a:t>
            </a:r>
            <a:r>
              <a:rPr lang="zh-CN" altLang="en-US" dirty="0" smtClean="0"/>
              <a:t>的架构及程序的实现；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7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数据库结构特点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554" y="1839341"/>
            <a:ext cx="551549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类库：</a:t>
            </a:r>
            <a:endParaRPr lang="en-US" altLang="zh-CN" dirty="0" smtClean="0"/>
          </a:p>
          <a:p>
            <a:r>
              <a:rPr lang="zh-CN" altLang="en-US" dirty="0" smtClean="0"/>
              <a:t>每个牧场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个独立库，基于牛个体管理；</a:t>
            </a:r>
            <a:endParaRPr lang="en-US" altLang="zh-CN" dirty="0" smtClean="0"/>
          </a:p>
          <a:p>
            <a:r>
              <a:rPr lang="zh-CN" altLang="en-US" dirty="0" smtClean="0"/>
              <a:t>基于对牧场数据评估的指标结果存</a:t>
            </a:r>
            <a:r>
              <a:rPr lang="zh-CN" altLang="en-US" dirty="0" smtClean="0"/>
              <a:t>报表库，用场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区分；</a:t>
            </a:r>
            <a:endParaRPr lang="en-US" altLang="zh-CN" dirty="0" smtClean="0"/>
          </a:p>
          <a:p>
            <a:r>
              <a:rPr lang="zh-CN" altLang="en-US" dirty="0" smtClean="0"/>
              <a:t>多牧场（多车间）、任意时间段、任意指标组合的查询用</a:t>
            </a:r>
            <a:r>
              <a:rPr lang="en-US" altLang="zh-CN" dirty="0" smtClean="0"/>
              <a:t>BI</a:t>
            </a:r>
            <a:r>
              <a:rPr lang="zh-CN" altLang="en-US" dirty="0" smtClean="0"/>
              <a:t>解决；</a:t>
            </a:r>
            <a:endParaRPr lang="en-US" altLang="zh-CN" dirty="0" smtClean="0"/>
          </a:p>
          <a:p>
            <a:r>
              <a:rPr lang="zh-CN" altLang="en-US" dirty="0" smtClean="0"/>
              <a:t>平台自身的管理数据库。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489585" y="4475365"/>
            <a:ext cx="3066291" cy="1840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7338347" y="2581037"/>
            <a:ext cx="2756564" cy="17582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椭圆 5"/>
          <p:cNvSpPr/>
          <p:nvPr/>
        </p:nvSpPr>
        <p:spPr>
          <a:xfrm>
            <a:off x="9107217" y="4324268"/>
            <a:ext cx="2880455" cy="1991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7527996" y="3865576"/>
            <a:ext cx="2204216" cy="170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系统管理数据库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6014023" y="4666987"/>
            <a:ext cx="1285364" cy="521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牧场库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5691291" y="5231762"/>
            <a:ext cx="1285364" cy="521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牧场库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6572076" y="5583066"/>
            <a:ext cx="1285364" cy="5219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牧场库</a:t>
            </a:r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7857178" y="2616335"/>
            <a:ext cx="1813702" cy="1194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报表</a:t>
            </a:r>
            <a:r>
              <a:rPr lang="en-US" altLang="zh-CN" sz="1400" dirty="0" smtClean="0"/>
              <a:t>1-n</a:t>
            </a:r>
          </a:p>
          <a:p>
            <a:pPr algn="ctr"/>
            <a:r>
              <a:rPr lang="zh-CN" altLang="en-US" sz="1400" dirty="0" smtClean="0"/>
              <a:t>指标</a:t>
            </a:r>
            <a:r>
              <a:rPr lang="en-US" altLang="zh-CN" sz="1400" dirty="0" smtClean="0"/>
              <a:t>a-z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9782636" y="4863691"/>
            <a:ext cx="1650991" cy="8900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BI Cube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366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546544" y="5195771"/>
            <a:ext cx="10616756" cy="6554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 smtClean="0"/>
              <a:t>牧    场：自主注册（牧场注册）、自主管理（内部用户增加等）、功能模块增加、报告的增加、付费；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546098" y="2390690"/>
            <a:ext cx="10617202" cy="13689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 smtClean="0"/>
              <a:t>平台级功能：数据报表、分析报告（上传、下载）、数据对比功能（图表）、文件报告（</a:t>
            </a:r>
            <a:r>
              <a:rPr lang="en-US" altLang="zh-CN" b="1" dirty="0" smtClean="0"/>
              <a:t>PDF, Excel</a:t>
            </a:r>
            <a:r>
              <a:rPr lang="zh-CN" altLang="en-US" b="1" dirty="0" smtClean="0"/>
              <a:t>）、报告邮件自动发送功能、短信提醒、</a:t>
            </a:r>
            <a:r>
              <a:rPr lang="zh-CN" altLang="en-US" b="1" i="1" dirty="0" smtClean="0">
                <a:solidFill>
                  <a:schemeClr val="bg1">
                    <a:lumMod val="75000"/>
                  </a:schemeClr>
                </a:solidFill>
              </a:rPr>
              <a:t>安卓客户端查</a:t>
            </a:r>
            <a:r>
              <a:rPr lang="zh-CN" altLang="en-US" b="1" i="1" dirty="0" smtClean="0">
                <a:solidFill>
                  <a:schemeClr val="bg1">
                    <a:lumMod val="75000"/>
                  </a:schemeClr>
                </a:solidFill>
              </a:rPr>
              <a:t>牛、报表手机浏览器查看</a:t>
            </a:r>
            <a:endParaRPr lang="zh-CN" alt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356" y="1015351"/>
            <a:ext cx="10604143" cy="11182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 smtClean="0"/>
              <a:t>牧场级功能</a:t>
            </a:r>
            <a:r>
              <a:rPr lang="zh-CN" altLang="en-US" b="1" dirty="0" smtClean="0"/>
              <a:t>：内部人员管理、数据管理</a:t>
            </a:r>
            <a:r>
              <a:rPr lang="zh-CN" altLang="en-US" b="1" dirty="0" smtClean="0"/>
              <a:t>、任务单、预警、物资系统、牛群报表（图表）、效益报表、信息推送（短信、邮件）、</a:t>
            </a:r>
            <a:r>
              <a:rPr lang="zh-CN" altLang="en-US" b="1" i="1" dirty="0" smtClean="0">
                <a:solidFill>
                  <a:schemeClr val="bg1">
                    <a:lumMod val="75000"/>
                  </a:schemeClr>
                </a:solidFill>
              </a:rPr>
              <a:t>设备类接入（单独客户端）</a:t>
            </a:r>
            <a:endParaRPr lang="en-US" altLang="zh-CN" b="1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4236" y="3904343"/>
            <a:ext cx="10671473" cy="1189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 smtClean="0"/>
              <a:t>运营级功能：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 smtClean="0"/>
              <a:t>功能管理、角色管理、牧场联络记录、牧场用户管理、服务人员管理、付费管理、试用管理、运行监控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541470" y="5866075"/>
            <a:ext cx="10621830" cy="5871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 smtClean="0"/>
              <a:t>服务人员：自主注册、自主管理、</a:t>
            </a:r>
            <a:r>
              <a:rPr lang="zh-CN" altLang="en-US" b="1" dirty="0"/>
              <a:t>功能模块</a:t>
            </a:r>
            <a:r>
              <a:rPr lang="zh-CN" altLang="en-US" b="1" dirty="0" smtClean="0"/>
              <a:t>增加、</a:t>
            </a:r>
            <a:r>
              <a:rPr lang="zh-CN" altLang="en-US" b="1" dirty="0" smtClean="0">
                <a:solidFill>
                  <a:srgbClr val="FF0000"/>
                </a:solidFill>
              </a:rPr>
              <a:t>数据范围（按牧场）</a:t>
            </a:r>
            <a:r>
              <a:rPr lang="zh-CN" altLang="en-US" b="1" dirty="0" smtClean="0"/>
              <a:t>增加、付费</a:t>
            </a:r>
            <a:endParaRPr lang="zh-CN" altLang="en-US" b="1" dirty="0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511538" y="2932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功能</a:t>
            </a:r>
            <a:r>
              <a:rPr lang="zh-CN" altLang="en-US" dirty="0" smtClean="0"/>
              <a:t>汇总及数据库示意图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完善的牧场牛群数据业务流程、任务单（打印）、物资管理、基础报表；</a:t>
            </a:r>
            <a:endParaRPr lang="en-US" altLang="zh-CN" dirty="0" smtClean="0"/>
          </a:p>
          <a:p>
            <a:r>
              <a:rPr lang="zh-CN" altLang="en-US" dirty="0" smtClean="0"/>
              <a:t>兼容性：手机、平板浏览器可直接访问，注册页面等简要的页面可自适应；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自主注册（第三方账户绑定如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）、自主付</a:t>
            </a:r>
            <a:r>
              <a:rPr lang="zh-CN" altLang="en-US" dirty="0" smtClean="0"/>
              <a:t>费（支付宝、银联）；</a:t>
            </a:r>
            <a:endParaRPr lang="en-US" altLang="zh-CN" dirty="0" smtClean="0"/>
          </a:p>
          <a:p>
            <a:r>
              <a:rPr lang="zh-CN" altLang="en-US" dirty="0"/>
              <a:t>信息</a:t>
            </a:r>
            <a:r>
              <a:rPr lang="zh-CN" altLang="en-US" dirty="0" smtClean="0"/>
              <a:t>提醒功能（邮件、短信方式</a:t>
            </a:r>
            <a:r>
              <a:rPr lang="zh-CN" altLang="en-US" dirty="0" smtClean="0"/>
              <a:t>，推送注册</a:t>
            </a:r>
            <a:r>
              <a:rPr lang="zh-CN" altLang="en-US" dirty="0" smtClean="0"/>
              <a:t>或付费的事件、牛场的预警信息、报告推送）；</a:t>
            </a:r>
            <a:endParaRPr lang="en-US" altLang="zh-CN" dirty="0" smtClean="0"/>
          </a:p>
          <a:p>
            <a:r>
              <a:rPr lang="zh-CN" altLang="en-US" dirty="0" smtClean="0"/>
              <a:t>后台监控与管理（事件操作日志、访问来源、自动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记录）；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图表的集成（如</a:t>
            </a:r>
            <a:r>
              <a:rPr lang="en-US" altLang="zh-CN" dirty="0" err="1" smtClean="0"/>
              <a:t>HighCharts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数据导出（基础性功能，后期无需大量代码的维护）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1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功能菜单的方便增加（代码级维护的便利性）；</a:t>
            </a:r>
            <a:endParaRPr lang="en-US" altLang="zh-CN" dirty="0" smtClean="0"/>
          </a:p>
          <a:p>
            <a:r>
              <a:rPr lang="zh-CN" altLang="en-US" dirty="0" smtClean="0"/>
              <a:t>多语言包的导入；</a:t>
            </a:r>
            <a:endParaRPr lang="en-US" altLang="zh-CN" dirty="0" smtClean="0"/>
          </a:p>
          <a:p>
            <a:r>
              <a:rPr lang="zh-CN" altLang="en-US" dirty="0" smtClean="0"/>
              <a:t>更多报表的方便增加（代码级维护的便利性）；</a:t>
            </a:r>
            <a:endParaRPr lang="en-US" altLang="zh-CN" dirty="0" smtClean="0"/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BI</a:t>
            </a:r>
            <a:r>
              <a:rPr lang="zh-CN" altLang="en-US" dirty="0" smtClean="0"/>
              <a:t>分析界面的方便增加（代码级维护的便利性）；</a:t>
            </a:r>
            <a:endParaRPr lang="en-US" altLang="zh-CN" dirty="0" smtClean="0"/>
          </a:p>
          <a:p>
            <a:r>
              <a:rPr lang="zh-CN" altLang="en-US" dirty="0" smtClean="0"/>
              <a:t>更多报告界面的方便增加（代码级维护的便利性）；</a:t>
            </a:r>
            <a:endParaRPr lang="en-US" altLang="zh-CN" dirty="0" smtClean="0"/>
          </a:p>
          <a:p>
            <a:r>
              <a:rPr lang="zh-CN" altLang="en-US" dirty="0" smtClean="0"/>
              <a:t>任务单系统的扩展性（如：自主维护后更多任务单的不断开发与添加）</a:t>
            </a:r>
            <a:endParaRPr lang="en-US" altLang="zh-CN" dirty="0" smtClean="0"/>
          </a:p>
          <a:p>
            <a:r>
              <a:rPr lang="zh-CN" altLang="en-US" dirty="0" smtClean="0"/>
              <a:t>信息推送系统的扩展性（如：更多的预警设定的添加，更多通道的增加，如微信）</a:t>
            </a:r>
            <a:endParaRPr lang="en-US" altLang="zh-CN" dirty="0"/>
          </a:p>
          <a:p>
            <a:r>
              <a:rPr lang="zh-CN" altLang="en-US" dirty="0" smtClean="0"/>
              <a:t>微信接口（用户绑定、信息往来、信息推送、查看报表、查询数据）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2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平台使用对象特点分析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：牧场用户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岗位职能清晰</a:t>
            </a:r>
            <a:endParaRPr lang="en-US" altLang="zh-CN" dirty="0" smtClean="0"/>
          </a:p>
          <a:p>
            <a:r>
              <a:rPr lang="zh-CN" altLang="en-US" dirty="0" smtClean="0"/>
              <a:t>数据流程清晰</a:t>
            </a:r>
            <a:endParaRPr lang="en-US" altLang="zh-CN" dirty="0" smtClean="0"/>
          </a:p>
          <a:p>
            <a:r>
              <a:rPr lang="zh-CN" altLang="en-US" dirty="0" smtClean="0"/>
              <a:t>使用特点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自主注册使用（基本模块）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自主配置内部用户（按系统既定岗位角色）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最简化操作（按任务单执行）</a:t>
            </a:r>
            <a:endParaRPr lang="en-US" altLang="zh-CN" dirty="0" smtClean="0"/>
          </a:p>
          <a:p>
            <a:pPr lvl="1"/>
            <a:r>
              <a:rPr lang="zh-CN" altLang="en-US" dirty="0"/>
              <a:t>外部</a:t>
            </a:r>
            <a:r>
              <a:rPr lang="zh-CN" altLang="en-US" dirty="0" smtClean="0"/>
              <a:t>服务人员协助录入（远程的方式）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多语言（中文、英文及可扩展的界面语言包设计）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自主选择付费使用可扩展的功能模块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7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平台使用对象特点分析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：服务人员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包括我方服务人员及第三方服务人员、专家等，统一归为服务人员；</a:t>
            </a:r>
            <a:endParaRPr lang="en-US" altLang="zh-CN" dirty="0" smtClean="0"/>
          </a:p>
          <a:p>
            <a:r>
              <a:rPr lang="zh-CN" altLang="en-US" dirty="0" smtClean="0"/>
              <a:t>使用特点：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拥有自己</a:t>
            </a:r>
            <a:r>
              <a:rPr lang="zh-CN" altLang="en-US" dirty="0" smtClean="0"/>
              <a:t>服务的牧场；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帮牧场填数据，检查数据；（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操作，不需要频繁切换牧场）；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帮牧场分析数据，生成报告，上传报告，推送报告给牧场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服务人员的行为也会制作一类报表进行分析，统一纳入后台监控报表系统；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专家型服务人员需要</a:t>
            </a:r>
            <a:r>
              <a:rPr lang="zh-CN" altLang="en-US" dirty="0" smtClean="0"/>
              <a:t>从系统获得特定指标</a:t>
            </a:r>
            <a:r>
              <a:rPr lang="zh-CN" altLang="en-US" dirty="0" smtClean="0"/>
              <a:t>、特定</a:t>
            </a:r>
            <a:r>
              <a:rPr lang="zh-CN" altLang="en-US" dirty="0" smtClean="0"/>
              <a:t>范围内（多少个牧场）</a:t>
            </a:r>
            <a:r>
              <a:rPr lang="zh-CN" altLang="en-US" dirty="0" smtClean="0"/>
              <a:t>的数据</a:t>
            </a:r>
            <a:r>
              <a:rPr lang="zh-CN" altLang="en-US" dirty="0" smtClean="0"/>
              <a:t>报告（帮助自身业务的发展</a:t>
            </a:r>
            <a:r>
              <a:rPr lang="zh-CN" altLang="en-US" dirty="0" smtClean="0"/>
              <a:t>）（如饲料企业、乳企）；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981200" y="-26988"/>
            <a:ext cx="8229600" cy="1143001"/>
          </a:xfrm>
        </p:spPr>
        <p:txBody>
          <a:bodyPr/>
          <a:lstStyle/>
          <a:p>
            <a:pPr eaLnBrk="1" hangingPunct="1"/>
            <a:r>
              <a:rPr lang="zh-CN" altLang="en-US" dirty="0"/>
              <a:t>平台</a:t>
            </a:r>
            <a:r>
              <a:rPr lang="zh-CN" altLang="en-US" dirty="0" smtClean="0"/>
              <a:t>报告的归类分析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806581"/>
              </p:ext>
            </p:extLst>
          </p:nvPr>
        </p:nvGraphicFramePr>
        <p:xfrm>
          <a:off x="2309786" y="1214422"/>
          <a:ext cx="728667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9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822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奶牛牧场智能服务平台 运营设计思路</vt:lpstr>
      <vt:lpstr>研发特点</vt:lpstr>
      <vt:lpstr>数据库结构特点</vt:lpstr>
      <vt:lpstr>PowerPoint 演示文稿</vt:lpstr>
      <vt:lpstr>基础性需求</vt:lpstr>
      <vt:lpstr>可扩展性需求</vt:lpstr>
      <vt:lpstr>平台使用对象特点分析1：牧场用户</vt:lpstr>
      <vt:lpstr>平台使用对象特点分析2：服务人员</vt:lpstr>
      <vt:lpstr>平台报告的归类分析</vt:lpstr>
    </vt:vector>
  </TitlesOfParts>
  <Company>liyuan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奶牛牧场云智能服务平台</dc:title>
  <dc:creator>zjs</dc:creator>
  <cp:lastModifiedBy>zjs</cp:lastModifiedBy>
  <cp:revision>41</cp:revision>
  <dcterms:created xsi:type="dcterms:W3CDTF">2014-03-13T07:19:41Z</dcterms:created>
  <dcterms:modified xsi:type="dcterms:W3CDTF">2014-03-13T10:30:23Z</dcterms:modified>
</cp:coreProperties>
</file>