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145" autoAdjust="0"/>
  </p:normalViewPr>
  <p:slideViewPr>
    <p:cSldViewPr>
      <p:cViewPr varScale="1">
        <p:scale>
          <a:sx n="84" d="100"/>
          <a:sy n="84" d="100"/>
        </p:scale>
        <p:origin x="-96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1340768"/>
            <a:ext cx="341311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世民</a:t>
            </a:r>
            <a:r>
              <a:rPr lang="en-US" altLang="zh-CN" dirty="0"/>
              <a:t>	Product Owner</a:t>
            </a:r>
          </a:p>
          <a:p>
            <a:r>
              <a:rPr lang="en-US" altLang="zh-CN" dirty="0"/>
              <a:t>	1. </a:t>
            </a:r>
            <a:r>
              <a:rPr lang="zh-CN" altLang="en-US" dirty="0"/>
              <a:t>与客户沟通制定需求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李伟</a:t>
            </a:r>
            <a:r>
              <a:rPr lang="en-US" altLang="zh-CN" dirty="0" smtClean="0"/>
              <a:t>	Scrum Master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1. </a:t>
            </a:r>
            <a:r>
              <a:rPr lang="zh-CN" altLang="en-US" dirty="0" smtClean="0"/>
              <a:t>制定计划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2. </a:t>
            </a:r>
            <a:r>
              <a:rPr lang="zh-CN" altLang="en-US" dirty="0" smtClean="0"/>
              <a:t>质量控制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3. </a:t>
            </a:r>
            <a:r>
              <a:rPr lang="zh-CN" altLang="en-US" dirty="0"/>
              <a:t>团队</a:t>
            </a:r>
            <a:r>
              <a:rPr lang="zh-CN" altLang="en-US" dirty="0" smtClean="0"/>
              <a:t>协作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4. </a:t>
            </a:r>
            <a:r>
              <a:rPr lang="zh-CN" altLang="en-US" dirty="0" smtClean="0"/>
              <a:t>参与开发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德华</a:t>
            </a:r>
            <a:r>
              <a:rPr lang="en-US" altLang="zh-CN" dirty="0" smtClean="0"/>
              <a:t>	Architect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1. </a:t>
            </a:r>
            <a:r>
              <a:rPr lang="zh-CN" altLang="en-US" dirty="0" smtClean="0"/>
              <a:t>架构设计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2. </a:t>
            </a:r>
            <a:r>
              <a:rPr lang="zh-CN" altLang="en-US" dirty="0" smtClean="0"/>
              <a:t>统领开发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3. </a:t>
            </a:r>
            <a:r>
              <a:rPr lang="zh-CN" altLang="en-US" dirty="0" smtClean="0"/>
              <a:t>具体开发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57200" y="-75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Team Members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0072" y="1340768"/>
            <a:ext cx="30243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春影</a:t>
            </a:r>
            <a:r>
              <a:rPr lang="en-US" altLang="zh-CN" dirty="0"/>
              <a:t>	Developer</a:t>
            </a:r>
          </a:p>
          <a:p>
            <a:r>
              <a:rPr lang="en-US" altLang="zh-CN" dirty="0"/>
              <a:t>	1. </a:t>
            </a:r>
            <a:r>
              <a:rPr lang="zh-CN" altLang="en-US" dirty="0"/>
              <a:t>具体开发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玉旺</a:t>
            </a:r>
            <a:r>
              <a:rPr lang="en-US" altLang="zh-CN" dirty="0"/>
              <a:t>	Architect 5.19-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协助部分架构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页面开发</a:t>
            </a:r>
            <a:endParaRPr lang="en-US" altLang="zh-CN" dirty="0"/>
          </a:p>
          <a:p>
            <a:r>
              <a:rPr lang="zh-CN" altLang="en-US" dirty="0"/>
              <a:t>四香</a:t>
            </a:r>
            <a:r>
              <a:rPr lang="en-US" altLang="zh-CN" dirty="0"/>
              <a:t>	Developer 5.19 -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页面开发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黄骋</a:t>
            </a:r>
            <a:r>
              <a:rPr lang="en-US" altLang="zh-CN" dirty="0"/>
              <a:t>	UI Designer</a:t>
            </a:r>
          </a:p>
          <a:p>
            <a:r>
              <a:rPr lang="en-US" altLang="zh-CN" dirty="0"/>
              <a:t>	1. UI </a:t>
            </a:r>
            <a:r>
              <a:rPr lang="zh-CN" altLang="en-US" dirty="0"/>
              <a:t>设计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72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 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4525963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z="1600" dirty="0" smtClean="0"/>
              <a:t>登陆页面</a:t>
            </a:r>
            <a:endParaRPr lang="en-US" altLang="zh-CN" sz="1600" dirty="0" smtClean="0"/>
          </a:p>
          <a:p>
            <a:r>
              <a:rPr lang="zh-CN" altLang="en-US" sz="1600" dirty="0" smtClean="0"/>
              <a:t>首页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TODO List</a:t>
            </a:r>
          </a:p>
          <a:p>
            <a:pPr lvl="1"/>
            <a:r>
              <a:rPr lang="en-US" altLang="zh-CN" sz="1600" dirty="0" smtClean="0"/>
              <a:t>Summary Information</a:t>
            </a:r>
          </a:p>
          <a:p>
            <a:r>
              <a:rPr lang="zh-CN" altLang="en-US" sz="1600" dirty="0" smtClean="0"/>
              <a:t>繁殖子系统</a:t>
            </a:r>
            <a:endParaRPr lang="en-US" altLang="zh-CN" sz="1600" dirty="0" smtClean="0"/>
          </a:p>
          <a:p>
            <a:pPr lvl="1"/>
            <a:r>
              <a:rPr lang="en-US" altLang="zh-CN" sz="1200" dirty="0" smtClean="0"/>
              <a:t>Grid View</a:t>
            </a:r>
          </a:p>
          <a:p>
            <a:pPr lvl="1"/>
            <a:r>
              <a:rPr lang="zh-CN" altLang="en-US" sz="1200" dirty="0" smtClean="0"/>
              <a:t>配种页面</a:t>
            </a:r>
            <a:endParaRPr lang="en-US" altLang="zh-CN" sz="1200" dirty="0" smtClean="0"/>
          </a:p>
          <a:p>
            <a:pPr lvl="1"/>
            <a:r>
              <a:rPr lang="zh-CN" altLang="en-US" sz="1200" dirty="0"/>
              <a:t>初</a:t>
            </a:r>
            <a:r>
              <a:rPr lang="zh-CN" altLang="en-US" sz="1200" dirty="0" smtClean="0"/>
              <a:t>检页面</a:t>
            </a:r>
            <a:endParaRPr lang="en-US" altLang="zh-CN" sz="1200" dirty="0" smtClean="0"/>
          </a:p>
          <a:p>
            <a:pPr lvl="1"/>
            <a:r>
              <a:rPr lang="zh-CN" altLang="en-US" sz="1200" dirty="0" smtClean="0"/>
              <a:t>复检页面</a:t>
            </a:r>
            <a:endParaRPr lang="en-US" altLang="zh-CN" sz="1200" dirty="0" smtClean="0"/>
          </a:p>
          <a:p>
            <a:pPr lvl="1"/>
            <a:r>
              <a:rPr lang="zh-CN" altLang="en-US" sz="1200" dirty="0" smtClean="0"/>
              <a:t>禁配、解禁</a:t>
            </a:r>
            <a:endParaRPr lang="en-US" altLang="zh-CN" sz="1200" dirty="0" smtClean="0"/>
          </a:p>
          <a:p>
            <a:r>
              <a:rPr lang="zh-CN" altLang="en-US" sz="1600" dirty="0" smtClean="0"/>
              <a:t>任务单系统</a:t>
            </a:r>
            <a:endParaRPr lang="en-US" altLang="zh-CN" sz="1600" dirty="0" smtClean="0"/>
          </a:p>
          <a:p>
            <a:pPr lvl="1"/>
            <a:r>
              <a:rPr lang="zh-CN" altLang="en-US" sz="1200" dirty="0" smtClean="0"/>
              <a:t>任务逻辑</a:t>
            </a:r>
            <a:endParaRPr lang="en-US" altLang="zh-CN" sz="1200" dirty="0" smtClean="0"/>
          </a:p>
          <a:p>
            <a:pPr lvl="1"/>
            <a:r>
              <a:rPr lang="zh-CN" altLang="en-US" sz="1200" dirty="0" smtClean="0"/>
              <a:t>任务分配调整（同场长）</a:t>
            </a:r>
            <a:endParaRPr lang="en-US" altLang="zh-CN" sz="1200" dirty="0" smtClean="0"/>
          </a:p>
          <a:p>
            <a:pPr lvl="1"/>
            <a:r>
              <a:rPr lang="zh-CN" altLang="en-US" sz="1200" dirty="0" smtClean="0"/>
              <a:t>任务</a:t>
            </a:r>
            <a:r>
              <a:rPr lang="en-US" altLang="zh-CN" sz="1200" dirty="0" smtClean="0"/>
              <a:t>=&gt;to-do list</a:t>
            </a:r>
          </a:p>
          <a:p>
            <a:r>
              <a:rPr lang="zh-CN" altLang="en-US" sz="1600" dirty="0" smtClean="0"/>
              <a:t>饲养子系统</a:t>
            </a:r>
            <a:endParaRPr lang="en-US" altLang="zh-CN" sz="1600" dirty="0" smtClean="0"/>
          </a:p>
          <a:p>
            <a:pPr lvl="1"/>
            <a:r>
              <a:rPr lang="zh-CN" altLang="en-US" sz="1200" dirty="0" smtClean="0"/>
              <a:t>牛群管理</a:t>
            </a:r>
            <a:endParaRPr lang="en-US" altLang="zh-CN" sz="1200" dirty="0" smtClean="0"/>
          </a:p>
          <a:p>
            <a:pPr lvl="2"/>
            <a:r>
              <a:rPr lang="zh-CN" altLang="en-US" sz="1000" dirty="0"/>
              <a:t>建立</a:t>
            </a:r>
            <a:r>
              <a:rPr lang="zh-CN" altLang="en-US" sz="1000" dirty="0" smtClean="0"/>
              <a:t>群，分群，编辑群信息</a:t>
            </a:r>
            <a:endParaRPr lang="en-US" altLang="zh-CN" sz="800" dirty="0" smtClean="0"/>
          </a:p>
          <a:p>
            <a:pPr lvl="1"/>
            <a:r>
              <a:rPr lang="zh-CN" altLang="en-US" sz="1200" dirty="0" smtClean="0"/>
              <a:t>营养师：饲料配方</a:t>
            </a:r>
            <a:endParaRPr lang="en-US" altLang="zh-CN" sz="1200" dirty="0" smtClean="0"/>
          </a:p>
          <a:p>
            <a:pPr lvl="1"/>
            <a:r>
              <a:rPr lang="zh-CN" altLang="en-US" sz="1200" dirty="0" smtClean="0"/>
              <a:t>饲养员：加工单，饲喂单</a:t>
            </a:r>
            <a:endParaRPr lang="en-US" altLang="zh-CN" sz="1200" dirty="0" smtClean="0"/>
          </a:p>
          <a:p>
            <a:pPr lvl="1"/>
            <a:r>
              <a:rPr lang="zh-CN" altLang="en-US" sz="1200" dirty="0"/>
              <a:t>畜牧咨询</a:t>
            </a:r>
            <a:r>
              <a:rPr lang="zh-CN" altLang="en-US" sz="1200" dirty="0" smtClean="0"/>
              <a:t>师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饲养员：体况评分</a:t>
            </a:r>
            <a:endParaRPr lang="en-US" altLang="zh-CN" sz="1200" dirty="0" smtClean="0"/>
          </a:p>
          <a:p>
            <a:pPr lvl="1"/>
            <a:r>
              <a:rPr lang="zh-CN" altLang="en-US" sz="1200" dirty="0"/>
              <a:t>体高</a:t>
            </a:r>
            <a:r>
              <a:rPr lang="en-US" sz="1200" dirty="0"/>
              <a:t>/</a:t>
            </a:r>
            <a:r>
              <a:rPr lang="zh-CN" altLang="en-US" sz="1200" dirty="0"/>
              <a:t>体重</a:t>
            </a:r>
            <a:r>
              <a:rPr lang="en-US" sz="1200" dirty="0"/>
              <a:t>/</a:t>
            </a:r>
            <a:r>
              <a:rPr lang="zh-CN" altLang="en-US" sz="1200" dirty="0" smtClean="0"/>
              <a:t>胸围</a:t>
            </a:r>
            <a:endParaRPr lang="en-US" altLang="zh-CN" sz="1200" dirty="0" smtClean="0"/>
          </a:p>
          <a:p>
            <a:pPr lvl="1"/>
            <a:r>
              <a:rPr lang="zh-CN" altLang="en-US" sz="1200" dirty="0" smtClean="0"/>
              <a:t>空料、剩料报告</a:t>
            </a:r>
            <a:endParaRPr lang="en-US" altLang="zh-CN" sz="1200" dirty="0" smtClean="0"/>
          </a:p>
          <a:p>
            <a:pPr lvl="1"/>
            <a:r>
              <a:rPr lang="zh-CN" altLang="en-US" sz="1200" dirty="0"/>
              <a:t>犊</a:t>
            </a:r>
            <a:r>
              <a:rPr lang="zh-CN" altLang="en-US" sz="1200" dirty="0" smtClean="0"/>
              <a:t>牛任务</a:t>
            </a:r>
            <a:endParaRPr lang="en-US" altLang="zh-CN" sz="1200" dirty="0" smtClean="0"/>
          </a:p>
          <a:p>
            <a:r>
              <a:rPr lang="zh-CN" altLang="en-US" sz="1600" dirty="0"/>
              <a:t>奶</a:t>
            </a:r>
            <a:r>
              <a:rPr lang="zh-CN" altLang="en-US" sz="1600" dirty="0" smtClean="0"/>
              <a:t>厅子系统</a:t>
            </a:r>
            <a:endParaRPr lang="en-US" altLang="zh-CN" sz="1600" dirty="0" smtClean="0"/>
          </a:p>
          <a:p>
            <a:pPr lvl="1"/>
            <a:r>
              <a:rPr lang="zh-CN" altLang="en-US" sz="1100" dirty="0"/>
              <a:t>赶牛</a:t>
            </a:r>
            <a:r>
              <a:rPr lang="zh-CN" altLang="en-US" sz="1100" dirty="0" smtClean="0"/>
              <a:t>挤奶规程（静态页面）</a:t>
            </a:r>
            <a:endParaRPr lang="en-US" altLang="zh-CN" sz="1100" dirty="0" smtClean="0"/>
          </a:p>
          <a:p>
            <a:pPr lvl="1"/>
            <a:r>
              <a:rPr lang="zh-CN" altLang="en-US" sz="1100" dirty="0" smtClean="0"/>
              <a:t>隐性乳房炎报告</a:t>
            </a:r>
            <a:endParaRPr lang="en-US" altLang="zh-CN" sz="1100" dirty="0" smtClean="0"/>
          </a:p>
          <a:p>
            <a:pPr lvl="1"/>
            <a:r>
              <a:rPr lang="zh-CN" altLang="en-US" sz="1100" dirty="0"/>
              <a:t>真空压力，脉动</a:t>
            </a:r>
            <a:r>
              <a:rPr lang="zh-CN" altLang="en-US" sz="1100" dirty="0" smtClean="0"/>
              <a:t>次数记录</a:t>
            </a:r>
            <a:endParaRPr lang="en-US" altLang="zh-CN" sz="1100" dirty="0" smtClean="0"/>
          </a:p>
          <a:p>
            <a:pPr lvl="1"/>
            <a:r>
              <a:rPr lang="zh-CN" altLang="en-US" sz="1200" dirty="0"/>
              <a:t>产奶量</a:t>
            </a:r>
            <a:r>
              <a:rPr lang="zh-CN" altLang="en-US" sz="1200" dirty="0" smtClean="0"/>
              <a:t>记录</a:t>
            </a:r>
            <a:endParaRPr lang="en-US" altLang="zh-CN" sz="1200" dirty="0" smtClean="0"/>
          </a:p>
          <a:p>
            <a:pPr lvl="1"/>
            <a:r>
              <a:rPr lang="zh-CN" altLang="en-US" sz="1200" dirty="0"/>
              <a:t>售</a:t>
            </a:r>
            <a:r>
              <a:rPr lang="zh-CN" altLang="en-US" sz="1200" dirty="0" smtClean="0"/>
              <a:t>奶记录</a:t>
            </a:r>
            <a:endParaRPr lang="en-US" altLang="zh-CN" sz="1200" dirty="0" smtClean="0"/>
          </a:p>
          <a:p>
            <a:r>
              <a:rPr lang="zh-CN" altLang="en-US" sz="1600" dirty="0" smtClean="0"/>
              <a:t>兽医子系统</a:t>
            </a:r>
            <a:endParaRPr lang="en-US" altLang="zh-CN" sz="1600" dirty="0"/>
          </a:p>
          <a:p>
            <a:pPr lvl="1"/>
            <a:r>
              <a:rPr lang="zh-CN" altLang="en-US" sz="1200" dirty="0" smtClean="0"/>
              <a:t>产犊</a:t>
            </a:r>
            <a:endParaRPr lang="en-US" altLang="zh-CN" sz="1200" dirty="0" smtClean="0"/>
          </a:p>
          <a:p>
            <a:pPr lvl="1"/>
            <a:r>
              <a:rPr lang="zh-CN" altLang="en-US" sz="1200" dirty="0" smtClean="0"/>
              <a:t>流产</a:t>
            </a:r>
            <a:endParaRPr lang="en-US" altLang="zh-CN" sz="1200" dirty="0" smtClean="0"/>
          </a:p>
          <a:p>
            <a:pPr lvl="1"/>
            <a:r>
              <a:rPr lang="zh-CN" altLang="en-US" sz="1200" dirty="0" smtClean="0"/>
              <a:t>疾病诊断治疗记录</a:t>
            </a:r>
            <a:endParaRPr lang="en-US" altLang="zh-CN" sz="1200" dirty="0" smtClean="0"/>
          </a:p>
          <a:p>
            <a:pPr lvl="1"/>
            <a:r>
              <a:rPr lang="zh-CN" altLang="en-US" sz="1200" dirty="0"/>
              <a:t>防疫</a:t>
            </a:r>
            <a:r>
              <a:rPr lang="zh-CN" altLang="en-US" sz="1200" dirty="0" smtClean="0"/>
              <a:t>防治</a:t>
            </a:r>
            <a:endParaRPr lang="en-US" altLang="zh-CN" sz="1200" dirty="0"/>
          </a:p>
          <a:p>
            <a:endParaRPr lang="en-US" altLang="zh-CN" sz="1600" dirty="0" smtClean="0"/>
          </a:p>
          <a:p>
            <a:endParaRPr lang="zh-CN" altLang="en-US" sz="16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17640" y="1556792"/>
            <a:ext cx="425881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/>
              <a:t>共通</a:t>
            </a:r>
            <a:endParaRPr lang="en-US" altLang="zh-CN" sz="1600" dirty="0" smtClean="0"/>
          </a:p>
          <a:p>
            <a:pPr lvl="1"/>
            <a:r>
              <a:rPr lang="zh-CN" altLang="en-US" sz="1200" dirty="0" smtClean="0"/>
              <a:t>牛的详细信息页面，</a:t>
            </a:r>
            <a:r>
              <a:rPr lang="zh-CN" altLang="en-US" sz="1200" dirty="0"/>
              <a:t>通用牛查询</a:t>
            </a:r>
            <a:endParaRPr lang="en-US" altLang="zh-CN" sz="1200" dirty="0" smtClean="0"/>
          </a:p>
          <a:p>
            <a:pPr lvl="1"/>
            <a:r>
              <a:rPr lang="zh-CN" altLang="en-US" sz="1200" dirty="0"/>
              <a:t>牛群</a:t>
            </a:r>
            <a:r>
              <a:rPr lang="zh-CN" altLang="en-US" sz="1200" dirty="0" smtClean="0"/>
              <a:t>结构图</a:t>
            </a:r>
            <a:endParaRPr lang="en-US" altLang="zh-CN" sz="1200" dirty="0" smtClean="0"/>
          </a:p>
          <a:p>
            <a:r>
              <a:rPr lang="zh-CN" altLang="en-US" sz="1600" dirty="0" smtClean="0"/>
              <a:t>场长</a:t>
            </a:r>
            <a:endParaRPr lang="en-US" altLang="zh-CN" sz="1600" dirty="0" smtClean="0"/>
          </a:p>
          <a:p>
            <a:pPr lvl="1"/>
            <a:r>
              <a:rPr lang="zh-CN" altLang="en-US" sz="1200" dirty="0"/>
              <a:t>人员</a:t>
            </a:r>
            <a:r>
              <a:rPr lang="zh-CN" altLang="en-US" sz="1200" dirty="0" smtClean="0"/>
              <a:t>管理</a:t>
            </a:r>
            <a:endParaRPr lang="en-US" altLang="zh-CN" sz="1200" dirty="0" smtClean="0"/>
          </a:p>
          <a:p>
            <a:pPr lvl="1"/>
            <a:r>
              <a:rPr lang="zh-CN" altLang="en-US" sz="1200" dirty="0"/>
              <a:t>任务分配</a:t>
            </a:r>
            <a:r>
              <a:rPr lang="zh-CN" altLang="en-US" sz="1200" dirty="0" smtClean="0"/>
              <a:t>调整</a:t>
            </a:r>
            <a:endParaRPr lang="en-US" altLang="zh-CN" sz="1200" dirty="0" smtClean="0"/>
          </a:p>
          <a:p>
            <a:pPr lvl="1"/>
            <a:r>
              <a:rPr lang="zh-CN" altLang="en-US" sz="1200" dirty="0"/>
              <a:t>买牛</a:t>
            </a:r>
            <a:endParaRPr lang="en-US" altLang="zh-CN" sz="1200" dirty="0" smtClean="0"/>
          </a:p>
          <a:p>
            <a:r>
              <a:rPr lang="zh-CN" altLang="en-US" sz="1600" dirty="0" smtClean="0"/>
              <a:t>设置</a:t>
            </a:r>
            <a:endParaRPr lang="en-US" altLang="zh-CN" sz="1600" dirty="0" smtClean="0"/>
          </a:p>
          <a:p>
            <a:pPr lvl="1"/>
            <a:r>
              <a:rPr lang="zh-CN" altLang="en-US" sz="1200" dirty="0" smtClean="0"/>
              <a:t>平台</a:t>
            </a:r>
            <a:endParaRPr lang="en-US" altLang="zh-CN" sz="1200" dirty="0" smtClean="0"/>
          </a:p>
          <a:p>
            <a:pPr lvl="2"/>
            <a:r>
              <a:rPr lang="zh-CN" altLang="en-US" sz="800" dirty="0" smtClean="0"/>
              <a:t>参数配置</a:t>
            </a:r>
            <a:endParaRPr lang="en-US" altLang="zh-CN" sz="800" dirty="0" smtClean="0"/>
          </a:p>
          <a:p>
            <a:pPr lvl="2"/>
            <a:r>
              <a:rPr lang="zh-CN" altLang="en-US" sz="800" dirty="0" smtClean="0"/>
              <a:t>新建牧场</a:t>
            </a:r>
            <a:endParaRPr lang="en-US" altLang="zh-CN" sz="800" dirty="0"/>
          </a:p>
          <a:p>
            <a:pPr lvl="2"/>
            <a:r>
              <a:rPr lang="zh-CN" altLang="en-US" sz="800" dirty="0"/>
              <a:t>导</a:t>
            </a:r>
            <a:r>
              <a:rPr lang="zh-CN" altLang="en-US" sz="800" dirty="0" smtClean="0"/>
              <a:t>入原牧场数据（钟）</a:t>
            </a:r>
            <a:endParaRPr lang="en-US" altLang="zh-CN" sz="800" dirty="0" smtClean="0"/>
          </a:p>
          <a:p>
            <a:pPr lvl="2"/>
            <a:r>
              <a:rPr lang="zh-CN" altLang="en-US" sz="800" dirty="0" smtClean="0"/>
              <a:t>牧场</a:t>
            </a:r>
            <a:r>
              <a:rPr lang="en-US" altLang="zh-CN" sz="800" dirty="0" err="1" smtClean="0"/>
              <a:t>Overview+table</a:t>
            </a:r>
            <a:endParaRPr lang="en-US" altLang="zh-CN" sz="800" dirty="0" smtClean="0"/>
          </a:p>
          <a:p>
            <a:pPr lvl="1"/>
            <a:r>
              <a:rPr lang="zh-CN" altLang="en-US" sz="1200" dirty="0"/>
              <a:t>牧场参数</a:t>
            </a:r>
            <a:r>
              <a:rPr lang="zh-CN" altLang="en-US" sz="1200" dirty="0" smtClean="0"/>
              <a:t>配置</a:t>
            </a:r>
            <a:endParaRPr lang="en-US" altLang="zh-CN" sz="1200" dirty="0" smtClean="0"/>
          </a:p>
          <a:p>
            <a:r>
              <a:rPr lang="zh-CN" altLang="en-US" sz="1600" dirty="0" smtClean="0"/>
              <a:t>财务库管</a:t>
            </a:r>
            <a:endParaRPr lang="en-US" altLang="zh-CN" sz="1600" dirty="0" smtClean="0"/>
          </a:p>
          <a:p>
            <a:pPr lvl="1"/>
            <a:r>
              <a:rPr lang="zh-CN" altLang="en-US" sz="1200" dirty="0" smtClean="0"/>
              <a:t>物资</a:t>
            </a:r>
            <a:endParaRPr lang="en-US" altLang="zh-CN" sz="1200" dirty="0" smtClean="0"/>
          </a:p>
          <a:p>
            <a:pPr lvl="2"/>
            <a:r>
              <a:rPr lang="zh-CN" altLang="en-US" sz="800" dirty="0" smtClean="0"/>
              <a:t>饲料</a:t>
            </a:r>
            <a:endParaRPr lang="en-US" altLang="zh-CN" sz="800" dirty="0" smtClean="0"/>
          </a:p>
          <a:p>
            <a:pPr lvl="2"/>
            <a:r>
              <a:rPr lang="zh-CN" altLang="en-US" sz="800" dirty="0"/>
              <a:t>冻</a:t>
            </a:r>
            <a:r>
              <a:rPr lang="zh-CN" altLang="en-US" sz="800" dirty="0" smtClean="0"/>
              <a:t>精</a:t>
            </a:r>
            <a:endParaRPr lang="en-US" altLang="zh-CN" sz="800" dirty="0" smtClean="0"/>
          </a:p>
          <a:p>
            <a:pPr lvl="2"/>
            <a:r>
              <a:rPr lang="zh-CN" altLang="en-US" sz="800" dirty="0" smtClean="0"/>
              <a:t>药品</a:t>
            </a:r>
            <a:endParaRPr lang="en-US" altLang="zh-CN" sz="800" dirty="0" smtClean="0"/>
          </a:p>
          <a:p>
            <a:pPr lvl="1"/>
            <a:r>
              <a:rPr lang="zh-CN" altLang="en-US" sz="1200" dirty="0" smtClean="0"/>
              <a:t>财务成本</a:t>
            </a:r>
            <a:endParaRPr lang="en-US" altLang="zh-CN" sz="1200" dirty="0" smtClean="0"/>
          </a:p>
          <a:p>
            <a:pPr lvl="1"/>
            <a:r>
              <a:rPr lang="zh-CN" altLang="en-US" sz="1200" dirty="0"/>
              <a:t>售</a:t>
            </a:r>
            <a:r>
              <a:rPr lang="zh-CN" altLang="en-US" sz="1200" dirty="0" smtClean="0"/>
              <a:t>奶收入</a:t>
            </a:r>
            <a:r>
              <a:rPr lang="en-US" altLang="zh-CN" sz="1200" dirty="0" smtClean="0"/>
              <a:t>	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7395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项目计划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需求分析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</a:t>
            </a:r>
            <a:r>
              <a:rPr lang="zh-CN" altLang="en-US" dirty="0" smtClean="0"/>
              <a:t>月底初步完成；后续跟进，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月底确定</a:t>
            </a:r>
            <a:endParaRPr lang="en-US" altLang="zh-CN" dirty="0"/>
          </a:p>
          <a:p>
            <a:r>
              <a:rPr lang="zh-CN" altLang="en-US" dirty="0"/>
              <a:t>架构</a:t>
            </a:r>
            <a:r>
              <a:rPr lang="zh-CN" altLang="en-US" dirty="0" smtClean="0"/>
              <a:t>设计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5.7</a:t>
            </a:r>
            <a:r>
              <a:rPr lang="zh-CN" altLang="en-US" dirty="0" smtClean="0"/>
              <a:t>完成</a:t>
            </a:r>
            <a:endParaRPr lang="en-US" altLang="zh-CN" dirty="0"/>
          </a:p>
          <a:p>
            <a:r>
              <a:rPr lang="en-US" altLang="zh-CN" dirty="0"/>
              <a:t>UI 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1"/>
            <a:r>
              <a:rPr lang="zh-CN" altLang="en-US" dirty="0" smtClean="0"/>
              <a:t>初步框架风格设计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完成</a:t>
            </a:r>
            <a:r>
              <a:rPr lang="en-US" altLang="zh-CN" dirty="0" smtClean="0"/>
              <a:t>5.12</a:t>
            </a:r>
          </a:p>
          <a:p>
            <a:pPr lvl="1"/>
            <a:r>
              <a:rPr lang="zh-CN" altLang="en-US" dirty="0" smtClean="0"/>
              <a:t>根据功能模块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和开发同步</a:t>
            </a:r>
            <a:endParaRPr lang="en-US" altLang="zh-CN" dirty="0"/>
          </a:p>
          <a:p>
            <a:r>
              <a:rPr lang="zh-CN" altLang="en-US" dirty="0"/>
              <a:t>基础设施代码实现</a:t>
            </a:r>
            <a:endParaRPr lang="en-US" altLang="zh-CN" dirty="0"/>
          </a:p>
          <a:p>
            <a:pPr lvl="1"/>
            <a:r>
              <a:rPr lang="en-US" altLang="zh-CN" dirty="0" smtClean="0"/>
              <a:t>5.12</a:t>
            </a:r>
            <a:r>
              <a:rPr lang="zh-CN" altLang="en-US" dirty="0" smtClean="0"/>
              <a:t>完成</a:t>
            </a:r>
            <a:endParaRPr lang="en-US" altLang="zh-CN" dirty="0"/>
          </a:p>
          <a:p>
            <a:r>
              <a:rPr lang="zh-CN" altLang="en-US" dirty="0"/>
              <a:t>繁殖</a:t>
            </a:r>
            <a:r>
              <a:rPr lang="zh-CN" altLang="en-US" dirty="0" smtClean="0"/>
              <a:t>子系统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详细设计 </a:t>
            </a:r>
            <a:r>
              <a:rPr lang="en-US" altLang="zh-CN" dirty="0" smtClean="0"/>
              <a:t>-4.21-5.12</a:t>
            </a:r>
          </a:p>
          <a:p>
            <a:pPr lvl="1"/>
            <a:r>
              <a:rPr lang="zh-CN" altLang="en-US" dirty="0" smtClean="0"/>
              <a:t>实现 </a:t>
            </a:r>
            <a:r>
              <a:rPr lang="en-US" altLang="zh-CN" dirty="0" smtClean="0"/>
              <a:t>-5.25</a:t>
            </a:r>
            <a:endParaRPr lang="zh-CN" altLang="en-US" dirty="0"/>
          </a:p>
          <a:p>
            <a:r>
              <a:rPr lang="zh-CN" altLang="en-US" dirty="0" smtClean="0"/>
              <a:t>任务子系统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  </a:t>
            </a:r>
            <a:r>
              <a:rPr lang="en-US" altLang="zh-CN" dirty="0" smtClean="0"/>
              <a:t>5.5-5.12</a:t>
            </a:r>
          </a:p>
          <a:p>
            <a:pPr lvl="1"/>
            <a:r>
              <a:rPr lang="zh-CN" altLang="en-US" dirty="0" smtClean="0"/>
              <a:t>实现  </a:t>
            </a:r>
            <a:r>
              <a:rPr lang="en-US" altLang="zh-CN" dirty="0" smtClean="0"/>
              <a:t>5.12- 5.30</a:t>
            </a:r>
            <a:r>
              <a:rPr lang="zh-CN" altLang="en-US" dirty="0" smtClean="0"/>
              <a:t>（需要和几乎所有其他子系统整合）</a:t>
            </a:r>
            <a:endParaRPr lang="en-US" altLang="zh-CN" dirty="0" smtClean="0"/>
          </a:p>
          <a:p>
            <a:r>
              <a:rPr lang="zh-CN" altLang="en-US" dirty="0" smtClean="0"/>
              <a:t>饲养子系统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</a:t>
            </a:r>
            <a:r>
              <a:rPr lang="en-US" altLang="zh-CN" dirty="0" smtClean="0"/>
              <a:t>5.12 -5.16</a:t>
            </a:r>
          </a:p>
          <a:p>
            <a:pPr lvl="1"/>
            <a:r>
              <a:rPr lang="zh-CN" altLang="en-US" dirty="0" smtClean="0"/>
              <a:t>实现 </a:t>
            </a:r>
            <a:r>
              <a:rPr lang="en-US" altLang="zh-CN" dirty="0" smtClean="0"/>
              <a:t>5.16- 5.30</a:t>
            </a:r>
            <a:endParaRPr lang="zh-CN" altLang="en-US" dirty="0"/>
          </a:p>
          <a:p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奶厅子系统</a:t>
            </a:r>
            <a:endParaRPr lang="en-US" altLang="zh-CN" dirty="0"/>
          </a:p>
          <a:p>
            <a:pPr lvl="1"/>
            <a:r>
              <a:rPr lang="zh-CN" altLang="en-US" dirty="0"/>
              <a:t>设计</a:t>
            </a:r>
            <a:r>
              <a:rPr lang="en-US" altLang="zh-CN" dirty="0"/>
              <a:t>+</a:t>
            </a:r>
            <a:r>
              <a:rPr lang="zh-CN" altLang="en-US" dirty="0"/>
              <a:t>实现 </a:t>
            </a:r>
            <a:r>
              <a:rPr lang="en-US" altLang="zh-CN" dirty="0"/>
              <a:t>6.2-6.6</a:t>
            </a:r>
            <a:endParaRPr lang="zh-CN" altLang="en-US" dirty="0"/>
          </a:p>
          <a:p>
            <a:r>
              <a:rPr lang="zh-CN" altLang="en-US" dirty="0"/>
              <a:t>兽医子系统</a:t>
            </a:r>
            <a:endParaRPr lang="en-US" altLang="zh-CN" dirty="0"/>
          </a:p>
          <a:p>
            <a:pPr lvl="1"/>
            <a:r>
              <a:rPr lang="zh-CN" altLang="en-US" dirty="0"/>
              <a:t>设计</a:t>
            </a:r>
            <a:r>
              <a:rPr lang="en-US" altLang="zh-CN" dirty="0"/>
              <a:t>+</a:t>
            </a:r>
            <a:r>
              <a:rPr lang="zh-CN" altLang="en-US" dirty="0"/>
              <a:t>实现 </a:t>
            </a:r>
            <a:r>
              <a:rPr lang="en-US" altLang="zh-CN" dirty="0"/>
              <a:t>6.2-6.6</a:t>
            </a:r>
          </a:p>
          <a:p>
            <a:r>
              <a:rPr lang="zh-CN" altLang="en-US" dirty="0"/>
              <a:t>共通</a:t>
            </a:r>
            <a:endParaRPr lang="en-US" altLang="zh-CN" dirty="0"/>
          </a:p>
          <a:p>
            <a:pPr lvl="1"/>
            <a:r>
              <a:rPr lang="zh-CN" altLang="en-US" dirty="0"/>
              <a:t>设计</a:t>
            </a:r>
            <a:r>
              <a:rPr lang="en-US" altLang="zh-CN" dirty="0"/>
              <a:t>+</a:t>
            </a:r>
            <a:r>
              <a:rPr lang="zh-CN" altLang="en-US" dirty="0"/>
              <a:t>实现 </a:t>
            </a:r>
            <a:r>
              <a:rPr lang="en-US" altLang="zh-CN" dirty="0"/>
              <a:t>6.6 -6.15</a:t>
            </a:r>
            <a:endParaRPr lang="zh-CN" altLang="en-US" dirty="0"/>
          </a:p>
          <a:p>
            <a:r>
              <a:rPr lang="zh-CN" altLang="en-US" dirty="0"/>
              <a:t>场长</a:t>
            </a:r>
            <a:endParaRPr lang="en-US" altLang="zh-CN" dirty="0"/>
          </a:p>
          <a:p>
            <a:pPr lvl="1"/>
            <a:r>
              <a:rPr lang="zh-CN" altLang="en-US" dirty="0"/>
              <a:t>设计</a:t>
            </a:r>
            <a:r>
              <a:rPr lang="en-US" altLang="zh-CN" dirty="0"/>
              <a:t>+</a:t>
            </a:r>
            <a:r>
              <a:rPr lang="zh-CN" altLang="en-US" dirty="0"/>
              <a:t>实现 </a:t>
            </a:r>
            <a:r>
              <a:rPr lang="en-US" altLang="zh-CN" dirty="0"/>
              <a:t>6.6 -6.15</a:t>
            </a:r>
            <a:endParaRPr lang="zh-CN" altLang="en-US" dirty="0"/>
          </a:p>
          <a:p>
            <a:r>
              <a:rPr lang="zh-CN" altLang="en-US" dirty="0"/>
              <a:t>设置</a:t>
            </a:r>
            <a:endParaRPr lang="en-US" altLang="zh-CN" dirty="0"/>
          </a:p>
          <a:p>
            <a:pPr lvl="1"/>
            <a:r>
              <a:rPr lang="zh-CN" altLang="en-US" dirty="0"/>
              <a:t>设计</a:t>
            </a:r>
            <a:r>
              <a:rPr lang="en-US" altLang="zh-CN" dirty="0"/>
              <a:t>+</a:t>
            </a:r>
            <a:r>
              <a:rPr lang="zh-CN" altLang="en-US" dirty="0"/>
              <a:t>实现</a:t>
            </a:r>
            <a:r>
              <a:rPr lang="en-US" altLang="zh-CN" dirty="0"/>
              <a:t>5.19-</a:t>
            </a:r>
            <a:r>
              <a:rPr lang="zh-CN" altLang="en-US" dirty="0"/>
              <a:t>项目结束</a:t>
            </a:r>
          </a:p>
          <a:p>
            <a:r>
              <a:rPr lang="zh-CN" altLang="en-US" dirty="0"/>
              <a:t>平台</a:t>
            </a:r>
            <a:endParaRPr lang="en-US" altLang="zh-CN" dirty="0"/>
          </a:p>
          <a:p>
            <a:pPr lvl="1"/>
            <a:r>
              <a:rPr lang="zh-CN" altLang="en-US" dirty="0"/>
              <a:t>设计 </a:t>
            </a:r>
            <a:r>
              <a:rPr lang="en-US" altLang="zh-CN" dirty="0"/>
              <a:t>6.2-</a:t>
            </a:r>
          </a:p>
          <a:p>
            <a:pPr lvl="1"/>
            <a:r>
              <a:rPr lang="zh-CN" altLang="en-US" dirty="0"/>
              <a:t>实现</a:t>
            </a:r>
            <a:r>
              <a:rPr lang="en-US" altLang="zh-CN" dirty="0"/>
              <a:t>- </a:t>
            </a:r>
            <a:r>
              <a:rPr lang="zh-CN" altLang="en-US" dirty="0"/>
              <a:t>。</a:t>
            </a:r>
            <a:r>
              <a:rPr lang="en-US" altLang="zh-CN" dirty="0"/>
              <a:t>6.23</a:t>
            </a:r>
            <a:endParaRPr lang="zh-CN" altLang="en-US" dirty="0"/>
          </a:p>
          <a:p>
            <a:r>
              <a:rPr lang="zh-CN" altLang="en-US" dirty="0"/>
              <a:t>财务库管</a:t>
            </a:r>
            <a:endParaRPr lang="en-US" altLang="zh-CN" dirty="0"/>
          </a:p>
          <a:p>
            <a:pPr lvl="1"/>
            <a:r>
              <a:rPr lang="zh-CN" altLang="en-US" dirty="0"/>
              <a:t>设计</a:t>
            </a:r>
            <a:r>
              <a:rPr lang="en-US" altLang="zh-CN" dirty="0"/>
              <a:t>+</a:t>
            </a:r>
            <a:r>
              <a:rPr lang="zh-CN" altLang="en-US" dirty="0"/>
              <a:t>实现 </a:t>
            </a:r>
            <a:r>
              <a:rPr lang="en-US" altLang="zh-CN" dirty="0"/>
              <a:t>6.6-6.15</a:t>
            </a:r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26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303</Words>
  <Application>Microsoft Office PowerPoint</Application>
  <PresentationFormat>全屏显示(4:3)</PresentationFormat>
  <Paragraphs>115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Feature Map</vt:lpstr>
      <vt:lpstr>项目计划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liwei</dc:creator>
  <cp:lastModifiedBy>liwei</cp:lastModifiedBy>
  <cp:revision>27</cp:revision>
  <dcterms:created xsi:type="dcterms:W3CDTF">2014-05-11T12:58:04Z</dcterms:created>
  <dcterms:modified xsi:type="dcterms:W3CDTF">2014-05-18T03:05:03Z</dcterms:modified>
</cp:coreProperties>
</file>