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>
        <p:scale>
          <a:sx n="75" d="100"/>
          <a:sy n="75" d="100"/>
        </p:scale>
        <p:origin x="-123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39552" y="548680"/>
            <a:ext cx="5976664" cy="5184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LOGO/</a:t>
            </a:r>
            <a:r>
              <a:rPr lang="zh-CN" altLang="en-US" dirty="0" smtClean="0"/>
              <a:t>易牧通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48691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08304" y="4869160"/>
            <a:ext cx="12961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FanZhi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5291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密码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08304" y="5291916"/>
            <a:ext cx="12961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******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6376" y="5944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登陆</a:t>
            </a:r>
          </a:p>
        </p:txBody>
      </p:sp>
    </p:spTree>
    <p:extLst>
      <p:ext uri="{BB962C8B-B14F-4D97-AF65-F5344CB8AC3E}">
        <p14:creationId xmlns:p14="http://schemas.microsoft.com/office/powerpoint/2010/main" val="245355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下一页为点击繁殖进入繁殖子系统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28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496" y="13266"/>
            <a:ext cx="2160240" cy="53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LOGO/</a:t>
            </a:r>
            <a:r>
              <a:rPr lang="zh-CN" altLang="en-US" dirty="0" smtClean="0"/>
              <a:t>易牧通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17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/>
              <a:t>首页</a:t>
            </a:r>
            <a:endParaRPr lang="zh-CN" alt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17934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</a:rPr>
              <a:t>繁殖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饲养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奶厅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0615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兽医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2160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设置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6668" y="4084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用户名：繁殖人员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616061" y="446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u="sng" dirty="0" smtClean="0"/>
              <a:t>退出</a:t>
            </a:r>
            <a:endParaRPr lang="zh-CN" altLang="en-US" sz="12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9087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耳号</a:t>
            </a:r>
            <a:r>
              <a:rPr lang="zh-CN" altLang="en-US" sz="1200" dirty="0" smtClean="0"/>
              <a:t>：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81827" y="908720"/>
            <a:ext cx="648072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75656" y="9087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组别</a:t>
            </a:r>
            <a:r>
              <a:rPr lang="zh-CN" altLang="en-US" sz="1200" dirty="0" smtClean="0"/>
              <a:t>：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1977971" y="908720"/>
            <a:ext cx="648072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xxxx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83413" y="9197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u="sng" dirty="0"/>
              <a:t>查询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86477"/>
              </p:ext>
            </p:extLst>
          </p:nvPr>
        </p:nvGraphicFramePr>
        <p:xfrm>
          <a:off x="240928" y="1268760"/>
          <a:ext cx="8656788" cy="511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95"/>
                <a:gridCol w="589695"/>
                <a:gridCol w="675005"/>
                <a:gridCol w="1675247"/>
                <a:gridCol w="738794"/>
                <a:gridCol w="738794"/>
                <a:gridCol w="664916"/>
                <a:gridCol w="664916"/>
                <a:gridCol w="664916"/>
                <a:gridCol w="827405"/>
                <a:gridCol w="827405"/>
              </a:tblGrid>
              <a:tr h="33427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耳号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组别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状态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胎次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月龄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配次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初检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复检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泌乳天数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….….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98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/>
                        <a:t>2</a:t>
                      </a:r>
                      <a:endParaRPr lang="zh-CN" alt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犊牛舍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初检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</a:rPr>
                        <a:t>复检</a:t>
                      </a:r>
                      <a:r>
                        <a:rPr lang="en-US" altLang="zh-CN" sz="1200" dirty="0" smtClean="0">
                          <a:effectLst/>
                        </a:rPr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398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/>
                        <a:t>3</a:t>
                      </a:r>
                      <a:endParaRPr lang="zh-CN" alt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犊牛舍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初检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</a:rPr>
                        <a:t>复检</a:t>
                      </a:r>
                      <a:r>
                        <a:rPr lang="en-US" altLang="zh-CN" sz="1200" dirty="0" smtClean="0">
                          <a:effectLst/>
                        </a:rPr>
                        <a:t>-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398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/>
                        <a:t>4</a:t>
                      </a:r>
                      <a:endParaRPr lang="zh-CN" alt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犊牛舍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初检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</a:rPr>
                        <a:t>复检</a:t>
                      </a:r>
                      <a:r>
                        <a:rPr lang="en-US" altLang="zh-CN" sz="1200" dirty="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398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/>
                        <a:t>32</a:t>
                      </a:r>
                      <a:endParaRPr lang="zh-CN" alt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犊牛舍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初检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复检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398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/>
                        <a:t>1</a:t>
                      </a:r>
                      <a:endParaRPr lang="zh-CN" alt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犊牛舍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初检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复检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398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/>
                        <a:t>7</a:t>
                      </a:r>
                      <a:endParaRPr lang="zh-CN" alt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犊牛舍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初检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复检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398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/>
                        <a:t>9</a:t>
                      </a:r>
                      <a:endParaRPr lang="zh-CN" alt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犊牛舍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初检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复检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398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/>
                        <a:t>75</a:t>
                      </a:r>
                      <a:endParaRPr lang="zh-CN" alt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犊牛舍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初检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复检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398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/>
                        <a:t>5</a:t>
                      </a:r>
                      <a:endParaRPr lang="zh-CN" alt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犊牛舍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初检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复检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</a:tr>
              <a:tr h="398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/>
                        <a:t>4</a:t>
                      </a:r>
                      <a:endParaRPr lang="zh-CN" alt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犊牛舍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初检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复检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398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/>
                        <a:t>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/>
                        <a:t>34</a:t>
                      </a:r>
                      <a:endParaRPr lang="zh-CN" alt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犊牛舍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初检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effectLst/>
                        </a:rPr>
                        <a:t>复检</a:t>
                      </a:r>
                      <a:r>
                        <a:rPr lang="en-US" altLang="zh-CN" sz="120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3981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sng" dirty="0" smtClean="0"/>
                        <a:t>233</a:t>
                      </a:r>
                      <a:endParaRPr lang="zh-CN" altLang="en-US" sz="12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犊牛舍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</a:rPr>
                        <a:t>初检</a:t>
                      </a:r>
                      <a:r>
                        <a:rPr lang="en-US" altLang="zh-CN" sz="1200" dirty="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effectLst/>
                        </a:rPr>
                        <a:t>复检</a:t>
                      </a:r>
                      <a:r>
                        <a:rPr lang="en-US" altLang="zh-CN" sz="1200" dirty="0" smtClean="0">
                          <a:effectLst/>
                        </a:rPr>
                        <a:t>+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55821" y="9087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u="sng" dirty="0"/>
              <a:t>发情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59877" y="9087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u="sng" dirty="0"/>
              <a:t>配种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63933" y="9087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u="sng" dirty="0"/>
              <a:t>初检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67989" y="9087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u="sng" dirty="0"/>
              <a:t>复检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00037" y="9087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u="sng" dirty="0"/>
              <a:t>禁配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195736" y="1628800"/>
            <a:ext cx="288032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627784" y="1628800"/>
            <a:ext cx="288032" cy="288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95736" y="2060848"/>
            <a:ext cx="288032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犊</a:t>
            </a:r>
            <a:endParaRPr lang="zh-CN" alt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195736" y="2492896"/>
            <a:ext cx="288032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</a:t>
            </a:r>
            <a:endParaRPr lang="zh-CN" alt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627784" y="2852936"/>
            <a:ext cx="288032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禁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195736" y="2852936"/>
            <a:ext cx="288032" cy="288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95736" y="3212976"/>
            <a:ext cx="288032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627784" y="3212976"/>
            <a:ext cx="288032" cy="288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059832" y="3212976"/>
            <a:ext cx="288032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6453336"/>
            <a:ext cx="820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状态列</a:t>
            </a:r>
            <a:r>
              <a:rPr lang="zh-CN" altLang="en-US" sz="1200" dirty="0" smtClean="0">
                <a:solidFill>
                  <a:srgbClr val="FF0000"/>
                </a:solidFill>
              </a:rPr>
              <a:t>放的是一系列图标以表示牛的当前状态：是否发情了，是否配种了，是否初检了，是否复检了，是否禁配了。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下一页，勾选几头牛后，点击配种，进入配种信息录入页面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30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496" y="13266"/>
            <a:ext cx="2160240" cy="53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LOGO/</a:t>
            </a:r>
            <a:r>
              <a:rPr lang="zh-CN" altLang="en-US" dirty="0" smtClean="0"/>
              <a:t>易牧通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17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/>
              <a:t>首页</a:t>
            </a:r>
            <a:endParaRPr lang="zh-CN" alt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17934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</a:rPr>
              <a:t>繁殖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饲养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奶厅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0615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兽医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2160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设置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6668" y="4084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用户名：繁殖人员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616061" y="446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u="sng" dirty="0" smtClean="0"/>
              <a:t>退出</a:t>
            </a:r>
            <a:endParaRPr lang="zh-CN" altLang="en-US" sz="12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556792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胎次         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79712" y="1556792"/>
            <a:ext cx="12241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67944" y="155679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</a:t>
            </a:r>
            <a:r>
              <a:rPr lang="zh-CN" altLang="en-US" dirty="0" smtClean="0"/>
              <a:t>次        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364088" y="1556792"/>
            <a:ext cx="17525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3568" y="23395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</a:t>
            </a:r>
            <a:r>
              <a:rPr lang="zh-CN" altLang="en-US" dirty="0" smtClean="0"/>
              <a:t>情天数：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979712" y="2339588"/>
            <a:ext cx="12241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21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67944" y="23395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冻精编号：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64088" y="2339588"/>
            <a:ext cx="17525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511HO09504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3568" y="3059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冻精类型：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979712" y="3059668"/>
            <a:ext cx="12241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性控冻精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39952" y="3068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是否复配：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436096" y="3068960"/>
            <a:ext cx="3600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3568" y="37077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配种结果：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979712" y="3707740"/>
            <a:ext cx="12241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返情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67944" y="37077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冻精使用量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支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228184" y="3707740"/>
            <a:ext cx="12241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3568" y="45091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配种评注：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979712" y="4509120"/>
            <a:ext cx="54726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顺利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50455" y="601199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提交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14551" y="60212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val="27466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774557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点击牛耳号，进入牛的详细信息界面，包括基本信息，发情信息，配种信息，</a:t>
            </a:r>
            <a:endParaRPr lang="en-US" altLang="zh-CN" dirty="0" smtClean="0"/>
          </a:p>
          <a:p>
            <a:r>
              <a:rPr lang="zh-CN" altLang="en-US" dirty="0"/>
              <a:t>初</a:t>
            </a:r>
            <a:r>
              <a:rPr lang="zh-CN" altLang="en-US" dirty="0" smtClean="0"/>
              <a:t>检信息，复检信息，产犊信息，禁配和解禁信息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7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496" y="13266"/>
            <a:ext cx="2160240" cy="53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LOGO/</a:t>
            </a:r>
            <a:r>
              <a:rPr lang="zh-CN" altLang="en-US" dirty="0" smtClean="0"/>
              <a:t>易牧通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17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/>
              <a:t>首页</a:t>
            </a:r>
            <a:endParaRPr lang="zh-CN" alt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17934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</a:rPr>
              <a:t>繁殖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饲养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奶厅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0615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兽医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2160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设置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6668" y="4084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用户名：繁殖人员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616061" y="446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u="sng" dirty="0" smtClean="0"/>
              <a:t>退出</a:t>
            </a:r>
            <a:endParaRPr lang="zh-CN" altLang="en-US" sz="1200" b="1" u="sng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63788"/>
              </p:ext>
            </p:extLst>
          </p:nvPr>
        </p:nvGraphicFramePr>
        <p:xfrm>
          <a:off x="107500" y="620688"/>
          <a:ext cx="87547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30"/>
                <a:gridCol w="1458233"/>
                <a:gridCol w="208280"/>
                <a:gridCol w="1382016"/>
                <a:gridCol w="1522019"/>
                <a:gridCol w="208280"/>
                <a:gridCol w="1275707"/>
                <a:gridCol w="13820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》》</a:t>
                      </a:r>
                      <a:r>
                        <a:rPr lang="zh-CN" altLang="en-US" sz="1200" dirty="0" smtClean="0"/>
                        <a:t>基本信息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牛号：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092785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组别名称：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XXXX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牛场：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演示牧场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出生日期：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2012-02-22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月龄：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1.51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牛只类别：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哺乳犊牛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3034"/>
              </p:ext>
            </p:extLst>
          </p:nvPr>
        </p:nvGraphicFramePr>
        <p:xfrm>
          <a:off x="107504" y="1740416"/>
          <a:ext cx="87547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30"/>
                <a:gridCol w="1458233"/>
                <a:gridCol w="208280"/>
                <a:gridCol w="1382016"/>
                <a:gridCol w="1522019"/>
                <a:gridCol w="208280"/>
                <a:gridCol w="1275707"/>
                <a:gridCol w="13820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》》</a:t>
                      </a:r>
                      <a:r>
                        <a:rPr lang="zh-CN" altLang="en-US" sz="1200" dirty="0" smtClean="0"/>
                        <a:t>发情信息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发情日期：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2012-07-22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发情类型：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1.51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发现方式：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计步器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发情发现人：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张三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发情结果：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发情配种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912540"/>
              </p:ext>
            </p:extLst>
          </p:nvPr>
        </p:nvGraphicFramePr>
        <p:xfrm>
          <a:off x="107504" y="2924944"/>
          <a:ext cx="87547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30"/>
                <a:gridCol w="1458233"/>
                <a:gridCol w="208280"/>
                <a:gridCol w="1382016"/>
                <a:gridCol w="1522019"/>
                <a:gridCol w="208280"/>
                <a:gridCol w="1275707"/>
                <a:gridCol w="13820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》》</a:t>
                      </a:r>
                      <a:r>
                        <a:rPr lang="zh-CN" altLang="en-US" sz="1200" dirty="0" smtClean="0"/>
                        <a:t>配种信息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配种日期：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2012-07-22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胎次：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返情天数：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冻精编号：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011HO09951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冻精类型：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普通冻精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配种结果：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返情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冻精使用量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支</a:t>
                      </a:r>
                      <a:r>
                        <a:rPr lang="en-US" altLang="zh-CN" sz="1200" dirty="0" smtClean="0"/>
                        <a:t>)</a:t>
                      </a:r>
                      <a:r>
                        <a:rPr lang="zh-CN" altLang="en-US" sz="1200" dirty="0" smtClean="0"/>
                        <a:t>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70726"/>
              </p:ext>
            </p:extLst>
          </p:nvPr>
        </p:nvGraphicFramePr>
        <p:xfrm>
          <a:off x="107504" y="4437112"/>
          <a:ext cx="87547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30"/>
                <a:gridCol w="1458233"/>
                <a:gridCol w="208280"/>
                <a:gridCol w="1382016"/>
                <a:gridCol w="1522019"/>
                <a:gridCol w="208280"/>
                <a:gridCol w="1275707"/>
                <a:gridCol w="13820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》》</a:t>
                      </a:r>
                      <a:r>
                        <a:rPr lang="zh-CN" altLang="en-US" sz="1200" dirty="0" smtClean="0"/>
                        <a:t>初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复检信息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初检日期：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2012-10-22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初检结果：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初检</a:t>
                      </a:r>
                      <a:r>
                        <a:rPr lang="en-US" altLang="zh-CN" sz="1200" dirty="0" smtClean="0"/>
                        <a:t>+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初检方式：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直检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复检日期：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2012-11-01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复检结果：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复检</a:t>
                      </a:r>
                      <a:r>
                        <a:rPr lang="en-US" altLang="zh-CN" sz="1200" dirty="0" smtClean="0"/>
                        <a:t>+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78101"/>
              </p:ext>
            </p:extLst>
          </p:nvPr>
        </p:nvGraphicFramePr>
        <p:xfrm>
          <a:off x="107504" y="5589240"/>
          <a:ext cx="87547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230"/>
                <a:gridCol w="1458233"/>
                <a:gridCol w="208280"/>
                <a:gridCol w="1382016"/>
                <a:gridCol w="1522019"/>
                <a:gridCol w="208280"/>
                <a:gridCol w="1275707"/>
                <a:gridCol w="13820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》》</a:t>
                      </a:r>
                      <a:r>
                        <a:rPr lang="zh-CN" altLang="en-US" sz="1200" dirty="0" smtClean="0"/>
                        <a:t>产犊信息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产犊信息：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2012-12-22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产犊类型：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正常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胎儿数量：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怀孕天数：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9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565</Words>
  <Application>Microsoft Office PowerPoint</Application>
  <PresentationFormat>全屏显示(4:3)</PresentationFormat>
  <Paragraphs>254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下一页为点击繁殖进入繁殖子系统</vt:lpstr>
      <vt:lpstr>PowerPoint 演示文稿</vt:lpstr>
      <vt:lpstr>下一页，勾选几头牛后，点击配种，进入配种信息录入页面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bb</dc:creator>
  <cp:lastModifiedBy>liwei</cp:lastModifiedBy>
  <cp:revision>55</cp:revision>
  <dcterms:created xsi:type="dcterms:W3CDTF">2014-04-15T12:03:19Z</dcterms:created>
  <dcterms:modified xsi:type="dcterms:W3CDTF">2014-05-11T10:33:25Z</dcterms:modified>
</cp:coreProperties>
</file>