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950" y="1192098"/>
            <a:ext cx="34131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世民</a:t>
            </a:r>
            <a:r>
              <a:rPr lang="en-US" altLang="zh-CN" dirty="0">
                <a:solidFill>
                  <a:prstClr val="black"/>
                </a:solidFill>
              </a:rPr>
              <a:t>	Product Owner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	1. </a:t>
            </a:r>
            <a:r>
              <a:rPr lang="zh-CN" altLang="en-US" dirty="0">
                <a:solidFill>
                  <a:prstClr val="black"/>
                </a:solidFill>
              </a:rPr>
              <a:t>与客户沟通制定需求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李伟</a:t>
            </a:r>
            <a:r>
              <a:rPr lang="en-US" altLang="zh-CN" dirty="0" smtClean="0">
                <a:solidFill>
                  <a:prstClr val="black"/>
                </a:solidFill>
              </a:rPr>
              <a:t>	Scrum Master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1. </a:t>
            </a:r>
            <a:r>
              <a:rPr lang="zh-CN" altLang="en-US" dirty="0" smtClean="0">
                <a:solidFill>
                  <a:prstClr val="black"/>
                </a:solidFill>
              </a:rPr>
              <a:t>制定计划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2. </a:t>
            </a:r>
            <a:r>
              <a:rPr lang="zh-CN" altLang="en-US" dirty="0" smtClean="0">
                <a:solidFill>
                  <a:prstClr val="black"/>
                </a:solidFill>
              </a:rPr>
              <a:t>质量控制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3. </a:t>
            </a:r>
            <a:r>
              <a:rPr lang="zh-CN" altLang="en-US" dirty="0">
                <a:solidFill>
                  <a:prstClr val="black"/>
                </a:solidFill>
              </a:rPr>
              <a:t>团队</a:t>
            </a:r>
            <a:r>
              <a:rPr lang="zh-CN" altLang="en-US" dirty="0" smtClean="0">
                <a:solidFill>
                  <a:prstClr val="black"/>
                </a:solidFill>
              </a:rPr>
              <a:t>协作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4. </a:t>
            </a:r>
            <a:r>
              <a:rPr lang="zh-CN" altLang="en-US" dirty="0" smtClean="0">
                <a:solidFill>
                  <a:prstClr val="black"/>
                </a:solidFill>
              </a:rPr>
              <a:t>参与开发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德华</a:t>
            </a:r>
            <a:r>
              <a:rPr lang="en-US" altLang="zh-CN" dirty="0" smtClean="0">
                <a:solidFill>
                  <a:prstClr val="black"/>
                </a:solidFill>
              </a:rPr>
              <a:t>	Architect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1. </a:t>
            </a:r>
            <a:r>
              <a:rPr lang="zh-CN" altLang="en-US" dirty="0" smtClean="0">
                <a:solidFill>
                  <a:prstClr val="black"/>
                </a:solidFill>
              </a:rPr>
              <a:t>架构设计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2. </a:t>
            </a:r>
            <a:r>
              <a:rPr lang="zh-CN" altLang="en-US" dirty="0" smtClean="0">
                <a:solidFill>
                  <a:prstClr val="black"/>
                </a:solidFill>
              </a:rPr>
              <a:t>统领开发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3. </a:t>
            </a:r>
            <a:r>
              <a:rPr lang="zh-CN" altLang="en-US" dirty="0" smtClean="0">
                <a:solidFill>
                  <a:prstClr val="black"/>
                </a:solidFill>
              </a:rPr>
              <a:t>具体开发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春影</a:t>
            </a:r>
            <a:r>
              <a:rPr lang="en-US" altLang="zh-CN" dirty="0" smtClean="0">
                <a:solidFill>
                  <a:prstClr val="black"/>
                </a:solidFill>
              </a:rPr>
              <a:t>	Developer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1. </a:t>
            </a:r>
            <a:r>
              <a:rPr lang="zh-CN" altLang="en-US" dirty="0" smtClean="0">
                <a:solidFill>
                  <a:prstClr val="black"/>
                </a:solidFill>
              </a:rPr>
              <a:t>具体开发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黄骋</a:t>
            </a:r>
            <a:r>
              <a:rPr lang="en-US" altLang="zh-CN" dirty="0" smtClean="0">
                <a:solidFill>
                  <a:prstClr val="black"/>
                </a:solidFill>
              </a:rPr>
              <a:t>	UI Designer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1. UI </a:t>
            </a:r>
            <a:r>
              <a:rPr lang="zh-CN" altLang="en-US" dirty="0" smtClean="0">
                <a:solidFill>
                  <a:prstClr val="black"/>
                </a:solidFill>
              </a:rPr>
              <a:t>设计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75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00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</a:t>
            </a:r>
            <a:r>
              <a:rPr lang="en-US" altLang="zh-CN" dirty="0"/>
              <a:t>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2014.6.23 – 2014.6.30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181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 smtClean="0"/>
              <a:t>登陆页面</a:t>
            </a:r>
            <a:endParaRPr lang="en-US" altLang="zh-CN" sz="1600" dirty="0" smtClean="0"/>
          </a:p>
          <a:p>
            <a:r>
              <a:rPr lang="zh-CN" altLang="en-US" sz="1600" dirty="0" smtClean="0"/>
              <a:t>首页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TODO List</a:t>
            </a:r>
          </a:p>
          <a:p>
            <a:pPr lvl="1"/>
            <a:r>
              <a:rPr lang="en-US" altLang="zh-CN" sz="1600" dirty="0" smtClean="0"/>
              <a:t>Summary Information</a:t>
            </a:r>
          </a:p>
          <a:p>
            <a:r>
              <a:rPr lang="zh-CN" altLang="en-US" sz="1600" dirty="0" smtClean="0"/>
              <a:t>繁殖子系统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Grid View</a:t>
            </a:r>
          </a:p>
          <a:p>
            <a:pPr lvl="1"/>
            <a:r>
              <a:rPr lang="zh-CN" altLang="en-US" sz="1200" dirty="0" smtClean="0"/>
              <a:t>配种页面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初</a:t>
            </a:r>
            <a:r>
              <a:rPr lang="zh-CN" altLang="en-US" sz="1200" dirty="0" smtClean="0"/>
              <a:t>检页面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复检页面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禁配、解禁</a:t>
            </a:r>
            <a:endParaRPr lang="en-US" altLang="zh-CN" sz="1200" dirty="0" smtClean="0"/>
          </a:p>
          <a:p>
            <a:r>
              <a:rPr lang="zh-CN" altLang="en-US" sz="1600" dirty="0" smtClean="0"/>
              <a:t>任务单系统</a:t>
            </a:r>
            <a:endParaRPr lang="en-US" altLang="zh-CN" sz="1600" dirty="0" smtClean="0"/>
          </a:p>
          <a:p>
            <a:r>
              <a:rPr lang="zh-CN" altLang="en-US" sz="1600" dirty="0" smtClean="0"/>
              <a:t>饲养</a:t>
            </a:r>
            <a:r>
              <a:rPr lang="zh-CN" altLang="en-US" sz="1600" dirty="0" smtClean="0"/>
              <a:t>子系统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牛群管理</a:t>
            </a:r>
            <a:endParaRPr lang="en-US" altLang="zh-CN" sz="1200" dirty="0" smtClean="0"/>
          </a:p>
          <a:p>
            <a:pPr lvl="2"/>
            <a:r>
              <a:rPr lang="zh-CN" altLang="en-US" sz="800" dirty="0"/>
              <a:t>建立</a:t>
            </a:r>
            <a:r>
              <a:rPr lang="zh-CN" altLang="en-US" sz="800" dirty="0" smtClean="0"/>
              <a:t>群，分群，编辑群信息</a:t>
            </a:r>
            <a:endParaRPr lang="en-US" altLang="zh-CN" sz="800" dirty="0" smtClean="0"/>
          </a:p>
          <a:p>
            <a:pPr lvl="1"/>
            <a:r>
              <a:rPr lang="zh-CN" altLang="en-US" sz="1200" dirty="0" smtClean="0"/>
              <a:t>营养师：饲料配方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饲养员：加工单，饲喂单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畜牧咨询</a:t>
            </a:r>
            <a:r>
              <a:rPr lang="zh-CN" altLang="en-US" sz="1200" dirty="0" smtClean="0"/>
              <a:t>师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饲养员：体况评分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体高</a:t>
            </a:r>
            <a:r>
              <a:rPr lang="en-US" sz="1200" dirty="0"/>
              <a:t>/</a:t>
            </a:r>
            <a:r>
              <a:rPr lang="zh-CN" altLang="en-US" sz="1200" dirty="0"/>
              <a:t>体重</a:t>
            </a:r>
            <a:r>
              <a:rPr lang="en-US" sz="1200" dirty="0"/>
              <a:t>/</a:t>
            </a:r>
            <a:r>
              <a:rPr lang="zh-CN" altLang="en-US" sz="1200" dirty="0" smtClean="0"/>
              <a:t>胸围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空料、剩料报告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犊</a:t>
            </a:r>
            <a:r>
              <a:rPr lang="zh-CN" altLang="en-US" sz="1200" dirty="0" smtClean="0"/>
              <a:t>牛任务</a:t>
            </a:r>
            <a:endParaRPr lang="en-US" altLang="zh-CN" sz="1200" dirty="0" smtClean="0"/>
          </a:p>
          <a:p>
            <a:r>
              <a:rPr lang="zh-CN" altLang="en-US" sz="1600" dirty="0"/>
              <a:t>奶</a:t>
            </a:r>
            <a:r>
              <a:rPr lang="zh-CN" altLang="en-US" sz="1600" dirty="0" smtClean="0"/>
              <a:t>厅子系统</a:t>
            </a:r>
            <a:endParaRPr lang="en-US" altLang="zh-CN" sz="1600" dirty="0" smtClean="0"/>
          </a:p>
          <a:p>
            <a:pPr lvl="1"/>
            <a:r>
              <a:rPr lang="zh-CN" altLang="en-US" sz="1100" dirty="0"/>
              <a:t>赶牛</a:t>
            </a:r>
            <a:r>
              <a:rPr lang="zh-CN" altLang="en-US" sz="1100" dirty="0" smtClean="0"/>
              <a:t>挤奶规程（静态页面）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隐性乳房炎报告</a:t>
            </a:r>
            <a:endParaRPr lang="en-US" altLang="zh-CN" sz="1100" dirty="0" smtClean="0"/>
          </a:p>
          <a:p>
            <a:pPr lvl="1"/>
            <a:r>
              <a:rPr lang="zh-CN" altLang="en-US" sz="1100" dirty="0"/>
              <a:t>真空压力，脉动</a:t>
            </a:r>
            <a:r>
              <a:rPr lang="zh-CN" altLang="en-US" sz="1100" dirty="0" smtClean="0"/>
              <a:t>次数记录</a:t>
            </a:r>
            <a:endParaRPr lang="en-US" altLang="zh-CN" sz="1100" dirty="0" smtClean="0"/>
          </a:p>
          <a:p>
            <a:pPr lvl="1"/>
            <a:r>
              <a:rPr lang="zh-CN" altLang="en-US" sz="1200" dirty="0"/>
              <a:t>产奶量</a:t>
            </a:r>
            <a:r>
              <a:rPr lang="zh-CN" altLang="en-US" sz="1200" dirty="0" smtClean="0"/>
              <a:t>记录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售</a:t>
            </a:r>
            <a:r>
              <a:rPr lang="zh-CN" altLang="en-US" sz="1200" dirty="0" smtClean="0"/>
              <a:t>奶记录</a:t>
            </a:r>
            <a:endParaRPr lang="en-US" altLang="zh-CN" sz="1200" dirty="0" smtClean="0"/>
          </a:p>
          <a:p>
            <a:r>
              <a:rPr lang="zh-CN" altLang="en-US" sz="1600" dirty="0" smtClean="0"/>
              <a:t>兽医子系统</a:t>
            </a:r>
            <a:endParaRPr lang="en-US" altLang="zh-CN" sz="1600" dirty="0"/>
          </a:p>
          <a:p>
            <a:pPr lvl="1"/>
            <a:r>
              <a:rPr lang="zh-CN" altLang="en-US" sz="1200" dirty="0" smtClean="0"/>
              <a:t>产犊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流产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疾病诊断治疗记录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防疫</a:t>
            </a:r>
            <a:r>
              <a:rPr lang="zh-CN" altLang="en-US" sz="1200" dirty="0" smtClean="0"/>
              <a:t>防治</a:t>
            </a:r>
            <a:endParaRPr lang="en-US" altLang="zh-CN" sz="12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17640" y="1556792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共通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牛的详细信息页面，</a:t>
            </a:r>
            <a:r>
              <a:rPr lang="zh-CN" altLang="en-US" sz="1200" dirty="0"/>
              <a:t>通用牛查询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牛群</a:t>
            </a:r>
            <a:r>
              <a:rPr lang="zh-CN" altLang="en-US" sz="1200" dirty="0" smtClean="0"/>
              <a:t>结构图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r>
              <a:rPr lang="zh-CN" altLang="en-US" sz="1600" dirty="0" smtClean="0"/>
              <a:t>场长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人员</a:t>
            </a:r>
            <a:r>
              <a:rPr lang="zh-CN" altLang="en-US" sz="1200" dirty="0" smtClean="0"/>
              <a:t>管理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任务分配</a:t>
            </a:r>
            <a:r>
              <a:rPr lang="zh-CN" altLang="en-US" sz="1200" dirty="0" smtClean="0"/>
              <a:t>调整</a:t>
            </a:r>
            <a:endParaRPr lang="en-US" altLang="zh-CN" sz="1200" dirty="0" smtClean="0"/>
          </a:p>
          <a:p>
            <a:r>
              <a:rPr lang="zh-CN" altLang="en-US" sz="1600" dirty="0" smtClean="0"/>
              <a:t>设置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平台</a:t>
            </a:r>
            <a:endParaRPr lang="en-US" altLang="zh-CN" sz="1200" dirty="0" smtClean="0"/>
          </a:p>
          <a:p>
            <a:pPr lvl="2"/>
            <a:r>
              <a:rPr lang="zh-CN" altLang="en-US" sz="800" dirty="0" smtClean="0"/>
              <a:t>参数配置</a:t>
            </a:r>
            <a:endParaRPr lang="en-US" altLang="zh-CN" sz="800" dirty="0" smtClean="0"/>
          </a:p>
          <a:p>
            <a:pPr lvl="2"/>
            <a:r>
              <a:rPr lang="zh-CN" altLang="en-US" sz="800" dirty="0" smtClean="0"/>
              <a:t>新建牧场</a:t>
            </a:r>
            <a:endParaRPr lang="en-US" altLang="zh-CN" sz="800" dirty="0"/>
          </a:p>
          <a:p>
            <a:pPr lvl="2"/>
            <a:r>
              <a:rPr lang="zh-CN" altLang="en-US" sz="800" dirty="0"/>
              <a:t>导</a:t>
            </a:r>
            <a:r>
              <a:rPr lang="zh-CN" altLang="en-US" sz="800" dirty="0" smtClean="0"/>
              <a:t>入原牧场数据（钟）</a:t>
            </a:r>
            <a:endParaRPr lang="en-US" altLang="zh-CN" sz="800" dirty="0" smtClean="0"/>
          </a:p>
          <a:p>
            <a:pPr lvl="1"/>
            <a:r>
              <a:rPr lang="zh-CN" altLang="en-US" sz="1200" dirty="0"/>
              <a:t>牧场参数</a:t>
            </a:r>
            <a:r>
              <a:rPr lang="zh-CN" altLang="en-US" sz="1200" dirty="0" smtClean="0"/>
              <a:t>配置</a:t>
            </a:r>
            <a:endParaRPr lang="en-US" altLang="zh-CN" sz="1200" dirty="0" smtClean="0"/>
          </a:p>
          <a:p>
            <a:r>
              <a:rPr lang="zh-CN" altLang="en-US" sz="1600" dirty="0" smtClean="0"/>
              <a:t>财务库管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物资</a:t>
            </a:r>
            <a:endParaRPr lang="en-US" altLang="zh-CN" sz="1200" dirty="0" smtClean="0"/>
          </a:p>
          <a:p>
            <a:pPr lvl="2"/>
            <a:r>
              <a:rPr lang="zh-CN" altLang="en-US" sz="800" dirty="0" smtClean="0"/>
              <a:t>饲料</a:t>
            </a:r>
            <a:endParaRPr lang="en-US" altLang="zh-CN" sz="800" dirty="0" smtClean="0"/>
          </a:p>
          <a:p>
            <a:pPr lvl="2"/>
            <a:r>
              <a:rPr lang="zh-CN" altLang="en-US" sz="800" dirty="0"/>
              <a:t>冻</a:t>
            </a:r>
            <a:r>
              <a:rPr lang="zh-CN" altLang="en-US" sz="800" dirty="0" smtClean="0"/>
              <a:t>精</a:t>
            </a:r>
            <a:endParaRPr lang="en-US" altLang="zh-CN" sz="800" dirty="0" smtClean="0"/>
          </a:p>
          <a:p>
            <a:pPr lvl="2"/>
            <a:r>
              <a:rPr lang="zh-CN" altLang="en-US" sz="800" dirty="0" smtClean="0"/>
              <a:t>药品</a:t>
            </a:r>
            <a:endParaRPr lang="en-US" altLang="zh-CN" sz="800" dirty="0" smtClean="0"/>
          </a:p>
          <a:p>
            <a:pPr lvl="1"/>
            <a:r>
              <a:rPr lang="zh-CN" altLang="en-US" sz="1200" dirty="0" smtClean="0"/>
              <a:t>财务成本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售</a:t>
            </a:r>
            <a:r>
              <a:rPr lang="zh-CN" altLang="en-US" sz="1200" dirty="0" smtClean="0"/>
              <a:t>奶收入</a:t>
            </a:r>
            <a:r>
              <a:rPr lang="en-US" altLang="zh-CN" sz="1200" dirty="0" smtClean="0"/>
              <a:t>	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6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0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需求分析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架构设计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UI </a:t>
            </a:r>
            <a:r>
              <a:rPr lang="zh-CN" altLang="en-US" sz="2000" dirty="0" smtClean="0"/>
              <a:t>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基础设施代码实现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繁殖子系统详细设计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繁殖子系统基础实现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825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1</a:t>
            </a:r>
            <a:br>
              <a:rPr lang="en-US" altLang="zh-CN" dirty="0" smtClean="0"/>
            </a:br>
            <a:r>
              <a:rPr lang="en-US" altLang="zh-CN" dirty="0" smtClean="0"/>
              <a:t>2014.5.12 – 2014.5.18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600200"/>
            <a:ext cx="8964488" cy="51411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调整与</a:t>
            </a:r>
            <a:r>
              <a:rPr lang="en-US" altLang="zh-CN" sz="2000" dirty="0" smtClean="0"/>
              <a:t>UI Design.pptx </a:t>
            </a:r>
            <a:r>
              <a:rPr lang="zh-CN" altLang="en-US" sz="2000" dirty="0" smtClean="0"/>
              <a:t>一致。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：德华。</a:t>
            </a:r>
            <a:r>
              <a:rPr lang="en-US" altLang="zh-CN" sz="2000" dirty="0" smtClean="0"/>
              <a:t>Deadline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5.14 </a:t>
            </a:r>
            <a:r>
              <a:rPr lang="zh-CN" altLang="en-US" sz="2000" dirty="0" smtClean="0"/>
              <a:t>周三。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 smtClean="0"/>
              <a:t>First release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：德华。</a:t>
            </a:r>
            <a:r>
              <a:rPr lang="en-US" altLang="zh-CN" sz="2000" dirty="0" smtClean="0"/>
              <a:t>Deadline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5.14 </a:t>
            </a:r>
            <a:r>
              <a:rPr lang="zh-CN" altLang="en-US" sz="2000" dirty="0" smtClean="0"/>
              <a:t>周三。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Review DB</a:t>
            </a:r>
            <a:r>
              <a:rPr lang="zh-CN" altLang="en-US" sz="2000" dirty="0" smtClean="0"/>
              <a:t>。 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：李伟。 </a:t>
            </a:r>
            <a:r>
              <a:rPr lang="en-US" altLang="zh-CN" sz="2000" dirty="0" smtClean="0"/>
              <a:t>Deadline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5.13 </a:t>
            </a:r>
            <a:r>
              <a:rPr lang="zh-CN" altLang="en-US" sz="2000" dirty="0" smtClean="0"/>
              <a:t>周二。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Team Meeting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：李伟。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5.15 </a:t>
            </a:r>
            <a:r>
              <a:rPr lang="zh-CN" altLang="en-US" sz="2000" dirty="0" smtClean="0"/>
              <a:t>周四。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Develop Login &amp; TODO list</a:t>
            </a:r>
            <a:r>
              <a:rPr lang="zh-CN" altLang="en-US" sz="2000" dirty="0" smtClean="0"/>
              <a:t>。 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：德华。 </a:t>
            </a:r>
            <a:r>
              <a:rPr lang="en-US" altLang="zh-CN" sz="2000" dirty="0" smtClean="0"/>
              <a:t>Deadline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5.24</a:t>
            </a:r>
            <a:r>
              <a:rPr lang="zh-CN" altLang="en-US" sz="2000" dirty="0" smtClean="0"/>
              <a:t>周日。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Develop </a:t>
            </a:r>
            <a:r>
              <a:rPr lang="zh-CN" altLang="en-US" sz="2000" dirty="0" smtClean="0"/>
              <a:t>初检 </a:t>
            </a:r>
            <a:r>
              <a:rPr lang="en-US" altLang="zh-CN" sz="2000" dirty="0" smtClean="0"/>
              <a:t>&amp; </a:t>
            </a:r>
            <a:r>
              <a:rPr lang="zh-CN" altLang="en-US" sz="2000" dirty="0" smtClean="0"/>
              <a:t>复检</a:t>
            </a:r>
            <a:r>
              <a:rPr lang="en-US" altLang="zh-CN" sz="2000" dirty="0" smtClean="0"/>
              <a:t>&amp; </a:t>
            </a:r>
            <a:r>
              <a:rPr lang="zh-CN" altLang="en-US" sz="2000" dirty="0" smtClean="0"/>
              <a:t>禁配。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：春影。</a:t>
            </a:r>
            <a:r>
              <a:rPr lang="en-US" altLang="zh-CN" sz="2000" dirty="0" smtClean="0"/>
              <a:t>Deadline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5.24 </a:t>
            </a:r>
            <a:r>
              <a:rPr lang="zh-CN" altLang="en-US" sz="2000" dirty="0" smtClean="0"/>
              <a:t>周日。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Demo</a:t>
            </a:r>
            <a:r>
              <a:rPr lang="zh-CN" altLang="en-US" sz="2000" dirty="0" smtClean="0"/>
              <a:t>，确认各个页面详细的字段及类型。</a:t>
            </a:r>
            <a:r>
              <a:rPr lang="en-US" altLang="zh-CN" sz="2000" dirty="0" smtClean="0"/>
              <a:t>Owner</a:t>
            </a:r>
            <a:r>
              <a:rPr lang="zh-CN" altLang="en-US" sz="2000" dirty="0" smtClean="0"/>
              <a:t>：世民。 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5.16 </a:t>
            </a:r>
            <a:r>
              <a:rPr lang="zh-CN" altLang="en-US" sz="2000" dirty="0" smtClean="0"/>
              <a:t>周五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156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2</a:t>
            </a:r>
            <a:br>
              <a:rPr lang="en-US" altLang="zh-CN" dirty="0" smtClean="0"/>
            </a:br>
            <a:r>
              <a:rPr lang="en-US" altLang="zh-CN" dirty="0" smtClean="0"/>
              <a:t>2014.5.19 – 2014.5.25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依据世民确认的结果更新各个页面的字段。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Develop </a:t>
            </a:r>
            <a:r>
              <a:rPr lang="en-US" altLang="zh-CN" sz="2000" dirty="0"/>
              <a:t>Login &amp; TODO list</a:t>
            </a:r>
            <a:r>
              <a:rPr lang="zh-CN" altLang="en-US" sz="2000" dirty="0"/>
              <a:t>。 </a:t>
            </a:r>
            <a:r>
              <a:rPr lang="en-US" altLang="zh-CN" sz="2000" dirty="0"/>
              <a:t>Owner</a:t>
            </a:r>
            <a:r>
              <a:rPr lang="zh-CN" altLang="en-US" sz="2000" dirty="0"/>
              <a:t>：德华。 </a:t>
            </a:r>
            <a:r>
              <a:rPr lang="en-US" altLang="zh-CN" sz="2000" dirty="0"/>
              <a:t>Deadline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5.25</a:t>
            </a:r>
            <a:r>
              <a:rPr lang="zh-CN" altLang="en-US" sz="2000" dirty="0" smtClean="0"/>
              <a:t>周日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Develop </a:t>
            </a:r>
            <a:r>
              <a:rPr lang="zh-CN" altLang="en-US" sz="2000" dirty="0"/>
              <a:t>初检 </a:t>
            </a:r>
            <a:r>
              <a:rPr lang="en-US" altLang="zh-CN" sz="2000" dirty="0"/>
              <a:t>&amp; </a:t>
            </a:r>
            <a:r>
              <a:rPr lang="zh-CN" altLang="en-US" sz="2000" dirty="0"/>
              <a:t>复检</a:t>
            </a:r>
            <a:r>
              <a:rPr lang="en-US" altLang="zh-CN" sz="2000" dirty="0"/>
              <a:t>&amp; </a:t>
            </a:r>
            <a:r>
              <a:rPr lang="zh-CN" altLang="en-US" sz="2000" dirty="0"/>
              <a:t>禁配。</a:t>
            </a:r>
            <a:r>
              <a:rPr lang="en-US" altLang="zh-CN" sz="2000" dirty="0"/>
              <a:t>Owner</a:t>
            </a:r>
            <a:r>
              <a:rPr lang="zh-CN" altLang="en-US" sz="2000" dirty="0"/>
              <a:t>：春影。</a:t>
            </a:r>
            <a:r>
              <a:rPr lang="en-US" altLang="zh-CN" sz="2000" dirty="0"/>
              <a:t>Deadline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5.25</a:t>
            </a:r>
            <a:r>
              <a:rPr lang="zh-CN" altLang="en-US" sz="2000" dirty="0" smtClean="0"/>
              <a:t>周日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97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3</a:t>
            </a:r>
            <a:br>
              <a:rPr lang="en-US" altLang="zh-CN" dirty="0" smtClean="0"/>
            </a:br>
            <a:r>
              <a:rPr lang="en-US" altLang="zh-CN" dirty="0" smtClean="0"/>
              <a:t>2014.5.26 – 2014.5.31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开始饲养子系统的开发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550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</a:t>
            </a:r>
            <a:r>
              <a:rPr lang="en-US" altLang="zh-CN" dirty="0"/>
              <a:t>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2014.6.1 – 2014.6.8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64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5</a:t>
            </a:r>
            <a:br>
              <a:rPr lang="en-US" altLang="zh-CN" dirty="0" smtClean="0"/>
            </a:br>
            <a:r>
              <a:rPr lang="en-US" altLang="zh-CN" dirty="0" smtClean="0"/>
              <a:t>2014.6.9 – 2014.6.15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39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Sprint 6</a:t>
            </a:r>
            <a:br>
              <a:rPr lang="en-US" altLang="zh-CN" dirty="0" smtClean="0"/>
            </a:br>
            <a:r>
              <a:rPr lang="en-US" altLang="zh-CN" dirty="0" smtClean="0"/>
              <a:t>2014.6.16 – 2014.6.22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366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全屏显示(4:3)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Feature Map</vt:lpstr>
      <vt:lpstr>Sprint 0 </vt:lpstr>
      <vt:lpstr>Sprint 1 2014.5.12 – 2014.5.18</vt:lpstr>
      <vt:lpstr>Sprint 2 2014.5.19 – 2014.5.25</vt:lpstr>
      <vt:lpstr>Sprint 3 2014.5.26 – 2014.5.31</vt:lpstr>
      <vt:lpstr>Sprint 4 2014.6.1 – 2014.6.8</vt:lpstr>
      <vt:lpstr>Sprint 5 2014.6.9 – 2014.6.15</vt:lpstr>
      <vt:lpstr>Sprint 6 2014.6.16 – 2014.6.22</vt:lpstr>
      <vt:lpstr>Sprint 7 2014.6.23 – 2014.6.30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sopy</dc:creator>
  <cp:lastModifiedBy>Sopy Zhu</cp:lastModifiedBy>
  <cp:revision>1</cp:revision>
  <dcterms:created xsi:type="dcterms:W3CDTF">2014-05-17T01:39:20Z</dcterms:created>
  <dcterms:modified xsi:type="dcterms:W3CDTF">2014-05-17T01:40:31Z</dcterms:modified>
</cp:coreProperties>
</file>