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88B4-161B-43BE-9F4F-6933253075A5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5F26-F9AF-48A5-AABA-CDAE0C28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195263"/>
            <a:ext cx="9144000" cy="757237"/>
          </a:xfrm>
        </p:spPr>
        <p:txBody>
          <a:bodyPr>
            <a:normAutofit/>
          </a:bodyPr>
          <a:lstStyle/>
          <a:p>
            <a:r>
              <a:rPr lang="en-US" sz="4000" b="1" dirty="0"/>
              <a:t>Online Work Permit Steps 1: By Requester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3299" y="936149"/>
            <a:ext cx="481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Login by Initiator using Thumb Impression/ PIN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299" y="1431328"/>
            <a:ext cx="612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Message appear “ Welcome </a:t>
            </a:r>
            <a:r>
              <a:rPr lang="en-US" dirty="0" err="1"/>
              <a:t>Mr</a:t>
            </a:r>
            <a:r>
              <a:rPr lang="en-US" dirty="0"/>
              <a:t>………..for Online Work Permit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299" y="1844064"/>
            <a:ext cx="540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Message appear “Permit require for Cement/ Power”</a:t>
            </a:r>
          </a:p>
          <a:p>
            <a:r>
              <a:rPr lang="en-US" dirty="0"/>
              <a:t>Enter Deptt and section  BY DROP 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299" y="2333148"/>
            <a:ext cx="856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Message appear “Permit require for …….list of type of work permits appear on screen”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102" y="2799336"/>
            <a:ext cx="777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Message appear “Work details: …………………………………..to be fill by Requester”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185" y="4664346"/>
            <a:ext cx="960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 Message appear “Contractor Name: …………………………………..to be fill/select from list by Requester”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7185" y="5136782"/>
            <a:ext cx="1000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 Message appear “Co </a:t>
            </a:r>
            <a:r>
              <a:rPr lang="en-US" dirty="0" err="1"/>
              <a:t>permitee</a:t>
            </a:r>
            <a:r>
              <a:rPr lang="en-US" dirty="0"/>
              <a:t> Name: …………………………………..to be fill/select from list by Requester”  </a:t>
            </a:r>
          </a:p>
          <a:p>
            <a:r>
              <a:rPr lang="en-US" dirty="0">
                <a:solidFill>
                  <a:srgbClr val="FF0000"/>
                </a:solidFill>
              </a:rPr>
              <a:t>and verified by thumb impression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185" y="5783113"/>
            <a:ext cx="843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 Permit Require Date: …………………Start Time ……………………..Expiry Time</a:t>
            </a:r>
            <a:r>
              <a:rPr lang="en-US" dirty="0">
                <a:solidFill>
                  <a:srgbClr val="FF0000"/>
                </a:solidFill>
              </a:rPr>
              <a:t>.(after point 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102" y="3288420"/>
            <a:ext cx="704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Message appear “Isolation Require: Yes/No to be select by Requester”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7185" y="3757843"/>
            <a:ext cx="112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If “Yes” in step 6  Message appear “Select Type of Isolation Require: Type  to be select by Requester from the list”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7326" y="4218158"/>
            <a:ext cx="974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Message appear “Select/fill Tag number of Equipment isolation needed …….selection by Requester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isolation list as per Section and subsection  BY DROP DOWN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7185" y="635973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 Select Custodian (Sect. Head/HOD)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84" y="6043285"/>
            <a:ext cx="437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 Select Permit Precautions by the Initiator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1273" y="6060138"/>
            <a:ext cx="526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 Select SOP/WI for the desired work by the Initiator</a:t>
            </a:r>
          </a:p>
        </p:txBody>
      </p:sp>
    </p:spTree>
    <p:extLst>
      <p:ext uri="{BB962C8B-B14F-4D97-AF65-F5344CB8AC3E}">
        <p14:creationId xmlns:p14="http://schemas.microsoft.com/office/powerpoint/2010/main" val="26702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330200"/>
            <a:ext cx="11150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Online Work Permit Steps 2: </a:t>
            </a:r>
            <a:r>
              <a:rPr lang="en-US" sz="4000" u="sng" dirty="0"/>
              <a:t>Custodian (Sect. Head/HOD)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747" y="3011169"/>
            <a:ext cx="96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Notification on the Mobile of Issuer (CCR) “ Permit request raised by </a:t>
            </a:r>
            <a:r>
              <a:rPr lang="en-US" dirty="0" err="1"/>
              <a:t>Mr</a:t>
            </a:r>
            <a:r>
              <a:rPr lang="en-US" dirty="0"/>
              <a:t>……..waiting for your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5747" y="3942281"/>
            <a:ext cx="524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Permit Summary appear on the screen of the Issuer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747" y="4374318"/>
            <a:ext cx="1125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Isolation Requirements filled by Requester checked by CCR if any additional isolation require to be mention by CCR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767" y="1555434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Login by Custodian (Sect. Head/HOD) using Thumb Impression/ PIN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747" y="1981679"/>
            <a:ext cx="716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Request Approved /Rejected by Custodian with optional comment entry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9100" y="2262664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Work Permit Steps 3: </a:t>
            </a:r>
            <a:r>
              <a:rPr lang="en-US" sz="4400" dirty="0"/>
              <a:t>Issuer (CCR) </a:t>
            </a:r>
            <a:endParaRPr lang="en-US" sz="4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56767" y="1056085"/>
            <a:ext cx="1071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Notification on the Mobile of Custodian (Sect. Head/HOD) “ Permit request raised by </a:t>
            </a:r>
            <a:r>
              <a:rPr lang="en-US" dirty="0" err="1"/>
              <a:t>Mr</a:t>
            </a:r>
            <a:r>
              <a:rPr lang="en-US" dirty="0"/>
              <a:t>……..for your approval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5747" y="3508854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Login by Issuer using Thumb Impression/ PIN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747" y="4806355"/>
            <a:ext cx="340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Isolator Name Selection by CCR.</a:t>
            </a:r>
          </a:p>
        </p:txBody>
      </p:sp>
    </p:spTree>
    <p:extLst>
      <p:ext uri="{BB962C8B-B14F-4D97-AF65-F5344CB8AC3E}">
        <p14:creationId xmlns:p14="http://schemas.microsoft.com/office/powerpoint/2010/main" val="2092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330200"/>
            <a:ext cx="11150600" cy="685800"/>
          </a:xfrm>
        </p:spPr>
        <p:txBody>
          <a:bodyPr>
            <a:normAutofit/>
          </a:bodyPr>
          <a:lstStyle/>
          <a:p>
            <a:r>
              <a:rPr lang="en-US" sz="4000" b="1" dirty="0"/>
              <a:t>Online Work Permit Steps 4: Action by Isolator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009" y="3299639"/>
            <a:ext cx="11158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Notification on the Mobile of Requestor pl. confirm Isolation by Isolator completed by placing Tag no. …..Lock no. </a:t>
            </a:r>
          </a:p>
          <a:p>
            <a:r>
              <a:rPr lang="en-US" dirty="0">
                <a:solidFill>
                  <a:srgbClr val="FF0000"/>
                </a:solidFill>
              </a:rPr>
              <a:t>   Generated against your Permit Sr. no. -----------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Isolation done  Yes/No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Key with me : Yes/No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767" y="1555434"/>
            <a:ext cx="48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Login by Isolator using Thumb Impression/ PIN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6767" y="2000327"/>
            <a:ext cx="11078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Isolation by Isolator and Generation of LOTO no. (3B) and placing of TAG along with requestor on MCC mentioning </a:t>
            </a:r>
          </a:p>
          <a:p>
            <a:r>
              <a:rPr lang="en-US" dirty="0"/>
              <a:t>Tag No. and Lock Number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56767" y="1056085"/>
            <a:ext cx="78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Notification on the Mobile of Isolator “ Isolation request waiting for your action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7228" y="2830313"/>
            <a:ext cx="11150600" cy="42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Online Work Permit Steps 5: Action by Initiator</a:t>
            </a:r>
          </a:p>
        </p:txBody>
      </p:sp>
    </p:spTree>
    <p:extLst>
      <p:ext uri="{BB962C8B-B14F-4D97-AF65-F5344CB8AC3E}">
        <p14:creationId xmlns:p14="http://schemas.microsoft.com/office/powerpoint/2010/main" val="27101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546100" y="323411"/>
            <a:ext cx="11150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Online Work Permit Steps 6: Action by CCR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3106" y="2020551"/>
            <a:ext cx="11245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3 . Following Check points filled by Issuer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Flow Isolated and their control valves blinded for operational isolation and Tagged</a:t>
            </a:r>
          </a:p>
          <a:p>
            <a:r>
              <a:rPr lang="en-US" dirty="0">
                <a:highlight>
                  <a:srgbClr val="FFFF00"/>
                </a:highlight>
              </a:rPr>
              <a:t>Equipment Electrically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and Mechanically </a:t>
            </a:r>
            <a:r>
              <a:rPr lang="en-US" dirty="0">
                <a:highlight>
                  <a:srgbClr val="FFFF00"/>
                </a:highlight>
              </a:rPr>
              <a:t> Isolated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and their control valves blinded for operational isolation and Tagged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Equipment Depressurized , completely emptied and cooled</a:t>
            </a:r>
          </a:p>
          <a:p>
            <a:r>
              <a:rPr lang="en-US" dirty="0">
                <a:highlight>
                  <a:srgbClr val="FFFF00"/>
                </a:highlight>
              </a:rPr>
              <a:t>Any other instruction or advise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447" y="1040494"/>
            <a:ext cx="103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Notification on the Mobile of Issuer (CCR) “ Permit No. ---- request raised by </a:t>
            </a:r>
            <a:r>
              <a:rPr lang="en-US" dirty="0" err="1"/>
              <a:t>Mr</a:t>
            </a:r>
            <a:r>
              <a:rPr lang="en-US" dirty="0"/>
              <a:t>……..waiting for your 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53106" y="1560327"/>
            <a:ext cx="46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Login by Issuer using Thumb Impression/ PIN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1178" y="5375727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Approved by Issuer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5761" y="5793493"/>
            <a:ext cx="687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Notification on the Mobile of Initiator , Custodian and Safety officers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5761" y="6211259"/>
            <a:ext cx="537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Permit details to display in CCR like flight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3106" y="3544176"/>
            <a:ext cx="607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Issuer put Isolated equipment on Local for tryout by initiator.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98990" y="3994310"/>
            <a:ext cx="11150600" cy="42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Online Work Permit Steps 7: Action by Initiator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5761" y="4337826"/>
            <a:ext cx="754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Initiator try on local and if equipment not run Confirm Isolation to the CCR.  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5417" y="4661338"/>
            <a:ext cx="11150600" cy="402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Online Work Permit Steps 8: Action by CCR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5895" y="4970651"/>
            <a:ext cx="887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CCR remove </a:t>
            </a:r>
            <a:r>
              <a:rPr lang="en-US" dirty="0" err="1"/>
              <a:t>equipments</a:t>
            </a:r>
            <a:r>
              <a:rPr lang="en-US" dirty="0"/>
              <a:t> from local mode and same will confirm on the app after it permit</a:t>
            </a:r>
          </a:p>
        </p:txBody>
      </p:sp>
    </p:spTree>
    <p:extLst>
      <p:ext uri="{BB962C8B-B14F-4D97-AF65-F5344CB8AC3E}">
        <p14:creationId xmlns:p14="http://schemas.microsoft.com/office/powerpoint/2010/main" val="12862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12" y="1103136"/>
            <a:ext cx="10515600" cy="209162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1. After validity time expiration notification to initiator Permit Having Sr. no. ------for the job is going to lost validity period.</a:t>
            </a:r>
          </a:p>
          <a:p>
            <a:r>
              <a:rPr lang="en-US" sz="2000" dirty="0"/>
              <a:t>2. If Initiator change due to shift change or any other reason then initiator change the name of initiator.</a:t>
            </a:r>
          </a:p>
          <a:p>
            <a:r>
              <a:rPr lang="en-US" sz="2000" dirty="0"/>
              <a:t>3. New initiator will review the job and extend the permit.</a:t>
            </a:r>
          </a:p>
          <a:p>
            <a:r>
              <a:rPr lang="en-US" sz="2000" dirty="0"/>
              <a:t>4. CCR will approve .  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372533"/>
            <a:ext cx="10515600" cy="49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Online Work Permit Extension Steps 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5312" y="3194755"/>
            <a:ext cx="10515600" cy="443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</a:rPr>
              <a:t>Online Work Permit Closer  Steps : Initiator request for reenergize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5312" y="3720041"/>
            <a:ext cx="10515600" cy="494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1. Initiator will raise the request to isolator to remove Isolation “ Pl. reenergize Eqp Tag No……..</a:t>
            </a:r>
            <a:r>
              <a:rPr lang="en-US" sz="1600" dirty="0" err="1"/>
              <a:t>Loto</a:t>
            </a:r>
            <a:r>
              <a:rPr lang="en-US" sz="1600" dirty="0"/>
              <a:t> No. …….Lock No. …….of Permit Sr. No………….all man and Material is removed and all guards placed on the moving parts. Copy of this request to CCR(issuer) and I am giving Key to Isolator for reenergize of the equipment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5312" y="4296128"/>
            <a:ext cx="10515600" cy="361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</a:rPr>
              <a:t>Online Work Permit Closer  Steps : Isolator confirmation for reenergize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5312" y="4739393"/>
            <a:ext cx="10515600" cy="35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1. Isolator will remove locks and Tag along with Initiator information of this action will notify on the requestor and Issuer.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45445" y="5091113"/>
            <a:ext cx="10515600" cy="361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</a:rPr>
              <a:t>Online Work Permit Closer  Steps : Initiator request to close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5312" y="5423077"/>
            <a:ext cx="10515600" cy="35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1. Work has been completed for the permit bearing  sr. no. all </a:t>
            </a:r>
            <a:r>
              <a:rPr lang="en-US" sz="1600" dirty="0" err="1"/>
              <a:t>equipments</a:t>
            </a:r>
            <a:r>
              <a:rPr lang="en-US" sz="1600" dirty="0"/>
              <a:t> reenergize, house keeping of the area done all guards placed and checked pl. close the permit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63978" y="5811663"/>
            <a:ext cx="10515600" cy="361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/>
                </a:solidFill>
              </a:rPr>
              <a:t>Online Work Permit Closer  Steps : Initiator request to close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5312" y="6106761"/>
            <a:ext cx="10515600" cy="35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/>
              <a:t>1. CCR issuer will confirm for house keeping and for guards from the concern area process </a:t>
            </a:r>
            <a:r>
              <a:rPr lang="en-US" sz="1600" dirty="0" err="1"/>
              <a:t>engr</a:t>
            </a:r>
            <a:r>
              <a:rPr lang="en-US" sz="1600" dirty="0"/>
              <a:t> and close the permit with Remark</a:t>
            </a:r>
          </a:p>
        </p:txBody>
      </p:sp>
    </p:spTree>
    <p:extLst>
      <p:ext uri="{BB962C8B-B14F-4D97-AF65-F5344CB8AC3E}">
        <p14:creationId xmlns:p14="http://schemas.microsoft.com/office/powerpoint/2010/main" val="136177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969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Online Work Permit Steps 1: By Requester</vt:lpstr>
      <vt:lpstr>Online Work Permit Steps 2: Custodian (Sect. Head/HOD)</vt:lpstr>
      <vt:lpstr>Online Work Permit Steps 4: Action by Isolator</vt:lpstr>
      <vt:lpstr>PowerPoint Presentation</vt:lpstr>
      <vt:lpstr>Online Work Permit Extension Steps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Work Permit Steps</dc:title>
  <dc:creator>Suresh Choudhary</dc:creator>
  <cp:lastModifiedBy>PIT Infotech</cp:lastModifiedBy>
  <cp:revision>26</cp:revision>
  <dcterms:created xsi:type="dcterms:W3CDTF">2024-09-28T05:07:30Z</dcterms:created>
  <dcterms:modified xsi:type="dcterms:W3CDTF">2024-10-02T06:03:39Z</dcterms:modified>
</cp:coreProperties>
</file>