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FF0DA"/>
          </a:solidFill>
        </a:fill>
      </a:tcStyle>
    </a:wholeTbl>
    <a:band2H>
      <a:tcTxStyle b="def" i="def"/>
      <a:tcStyle>
        <a:tcBdr/>
        <a:fill>
          <a:solidFill>
            <a:srgbClr val="F0F7ED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E2ED"/>
          </a:solidFill>
        </a:fill>
      </a:tcStyle>
    </a:wholeTbl>
    <a:band2H>
      <a:tcTxStyle b="def" i="def"/>
      <a:tcStyle>
        <a:tcBdr/>
        <a:fill>
          <a:solidFill>
            <a:srgbClr val="E8F1F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AE8E9"/>
          </a:solidFill>
        </a:fill>
      </a:tcStyle>
    </a:wholeTbl>
    <a:band2H>
      <a:tcTxStyle b="def" i="def"/>
      <a:tcStyle>
        <a:tcBdr/>
        <a:fill>
          <a:solidFill>
            <a:schemeClr val="accent6">
              <a:satOff val="-3304"/>
              <a:lumOff val="28736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6" name="Shape 16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7" descr="Picture 1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31794" y="2105201"/>
            <a:ext cx="9360205" cy="4752799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Picture 14" descr="Picture 1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rgbClr val="1F2D29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" name="Rectangle 56"/>
          <p:cNvSpPr/>
          <p:nvPr/>
        </p:nvSpPr>
        <p:spPr>
          <a:xfrm>
            <a:off x="962041" y="0"/>
            <a:ext cx="45720" cy="6858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" name="Rectangle 6"/>
          <p:cNvSpPr/>
          <p:nvPr/>
        </p:nvSpPr>
        <p:spPr>
          <a:xfrm>
            <a:off x="1007532" y="0"/>
            <a:ext cx="7934350" cy="6858000"/>
          </a:xfrm>
          <a:prstGeom prst="rect">
            <a:avLst/>
          </a:prstGeom>
          <a:solidFill>
            <a:srgbClr val="1F2D29">
              <a:alpha val="92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" name="Rectangle 7"/>
          <p:cNvSpPr/>
          <p:nvPr/>
        </p:nvSpPr>
        <p:spPr>
          <a:xfrm>
            <a:off x="8941881" y="0"/>
            <a:ext cx="27433" cy="6858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" name="Texto del título"/>
          <p:cNvSpPr txBox="1"/>
          <p:nvPr>
            <p:ph type="title"/>
          </p:nvPr>
        </p:nvSpPr>
        <p:spPr>
          <a:xfrm>
            <a:off x="2611808" y="3428998"/>
            <a:ext cx="5518066" cy="2268560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Texto del título</a:t>
            </a:r>
          </a:p>
        </p:txBody>
      </p:sp>
      <p:sp>
        <p:nvSpPr>
          <p:cNvPr id="24" name="Nivel de texto 1…"/>
          <p:cNvSpPr txBox="1"/>
          <p:nvPr>
            <p:ph type="body" sz="quarter" idx="1"/>
          </p:nvPr>
        </p:nvSpPr>
        <p:spPr>
          <a:xfrm>
            <a:off x="2772274" y="2268785"/>
            <a:ext cx="5357601" cy="1160214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ClrTx/>
              <a:buSzTx/>
              <a:buNone/>
              <a:defRPr sz="1800"/>
            </a:lvl1pPr>
            <a:lvl2pPr marL="0" indent="457200" algn="r">
              <a:buClrTx/>
              <a:buSzTx/>
              <a:buNone/>
              <a:defRPr sz="1800"/>
            </a:lvl2pPr>
            <a:lvl3pPr marL="0" indent="914400" algn="r">
              <a:buClrTx/>
              <a:buSzTx/>
              <a:buNone/>
              <a:defRPr sz="1800"/>
            </a:lvl3pPr>
            <a:lvl4pPr marL="0" indent="1371600" algn="r">
              <a:buClrTx/>
              <a:buSzTx/>
              <a:buNone/>
              <a:defRPr sz="1800"/>
            </a:lvl4pPr>
            <a:lvl5pPr marL="0" indent="1828800" algn="r">
              <a:buClrTx/>
              <a:buSzTx/>
              <a:buNone/>
              <a:defRPr sz="18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5" name="TextBox 12"/>
          <p:cNvSpPr txBox="1"/>
          <p:nvPr/>
        </p:nvSpPr>
        <p:spPr>
          <a:xfrm>
            <a:off x="2237002" y="3262852"/>
            <a:ext cx="324196" cy="434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2400">
                <a:solidFill>
                  <a:schemeClr val="accent6"/>
                </a:solidFill>
                <a:latin typeface="Wingdings 3"/>
                <a:ea typeface="Wingdings 3"/>
                <a:cs typeface="Wingdings 3"/>
                <a:sym typeface="Wingdings 3"/>
              </a:defRPr>
            </a:lvl1pPr>
          </a:lstStyle>
          <a:p>
            <a:pPr/>
            <a:r>
              <a:t></a:t>
            </a:r>
          </a:p>
        </p:txBody>
      </p:sp>
      <p:sp>
        <p:nvSpPr>
          <p:cNvPr id="26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9"/>
          <p:cNvSpPr txBox="1"/>
          <p:nvPr/>
        </p:nvSpPr>
        <p:spPr>
          <a:xfrm>
            <a:off x="1599873" y="1127549"/>
            <a:ext cx="324197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>
                <a:solidFill>
                  <a:schemeClr val="accent6"/>
                </a:solidFill>
                <a:latin typeface="Wingdings 3"/>
                <a:ea typeface="Wingdings 3"/>
                <a:cs typeface="Wingdings 3"/>
                <a:sym typeface="Wingdings 3"/>
              </a:defRPr>
            </a:lvl1pPr>
          </a:lstStyle>
          <a:p>
            <a:pPr/>
            <a:r>
              <a:t></a:t>
            </a:r>
          </a:p>
        </p:txBody>
      </p:sp>
      <p:sp>
        <p:nvSpPr>
          <p:cNvPr id="145" name="Texto del título"/>
          <p:cNvSpPr txBox="1"/>
          <p:nvPr>
            <p:ph type="title"/>
          </p:nvPr>
        </p:nvSpPr>
        <p:spPr>
          <a:xfrm>
            <a:off x="1970322" y="1282450"/>
            <a:ext cx="2664362" cy="1903242"/>
          </a:xfrm>
          <a:prstGeom prst="rect">
            <a:avLst/>
          </a:prstGeom>
        </p:spPr>
        <p:txBody>
          <a:bodyPr anchor="b"/>
          <a:lstStyle>
            <a:lvl1pPr algn="l">
              <a:defRPr sz="2400"/>
            </a:lvl1pPr>
          </a:lstStyle>
          <a:p>
            <a:pPr/>
            <a:r>
              <a:t>Texto del título</a:t>
            </a:r>
          </a:p>
        </p:txBody>
      </p:sp>
      <p:sp>
        <p:nvSpPr>
          <p:cNvPr id="146" name="Nivel de texto 1…"/>
          <p:cNvSpPr txBox="1"/>
          <p:nvPr>
            <p:ph type="body" sz="half" idx="1"/>
          </p:nvPr>
        </p:nvSpPr>
        <p:spPr>
          <a:xfrm>
            <a:off x="5120154" y="805818"/>
            <a:ext cx="5446279" cy="5244127"/>
          </a:xfrm>
          <a:prstGeom prst="rect">
            <a:avLst/>
          </a:prstGeom>
        </p:spPr>
        <p:txBody>
          <a:bodyPr anchor="ctr"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47" name="Text Placeholder 3"/>
          <p:cNvSpPr/>
          <p:nvPr>
            <p:ph type="body" sz="quarter" idx="21"/>
          </p:nvPr>
        </p:nvSpPr>
        <p:spPr>
          <a:xfrm>
            <a:off x="1970321" y="3186153"/>
            <a:ext cx="2664362" cy="2386398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1600"/>
            </a:pPr>
          </a:p>
        </p:txBody>
      </p:sp>
      <p:sp>
        <p:nvSpPr>
          <p:cNvPr id="14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icture Placeholder 2"/>
          <p:cNvSpPr/>
          <p:nvPr>
            <p:ph type="pic" sz="half" idx="21"/>
          </p:nvPr>
        </p:nvSpPr>
        <p:spPr>
          <a:xfrm>
            <a:off x="6747061" y="3228"/>
            <a:ext cx="4629735" cy="68580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56" name="TextBox 9"/>
          <p:cNvSpPr txBox="1"/>
          <p:nvPr/>
        </p:nvSpPr>
        <p:spPr>
          <a:xfrm>
            <a:off x="1600405" y="1127549"/>
            <a:ext cx="324197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>
                <a:solidFill>
                  <a:schemeClr val="accent6"/>
                </a:solidFill>
                <a:latin typeface="Wingdings 3"/>
                <a:ea typeface="Wingdings 3"/>
                <a:cs typeface="Wingdings 3"/>
                <a:sym typeface="Wingdings 3"/>
              </a:defRPr>
            </a:lvl1pPr>
          </a:lstStyle>
          <a:p>
            <a:pPr/>
            <a:r>
              <a:t></a:t>
            </a:r>
          </a:p>
        </p:txBody>
      </p:sp>
      <p:sp>
        <p:nvSpPr>
          <p:cNvPr id="157" name="Texto del título"/>
          <p:cNvSpPr txBox="1"/>
          <p:nvPr>
            <p:ph type="title"/>
          </p:nvPr>
        </p:nvSpPr>
        <p:spPr>
          <a:xfrm>
            <a:off x="1971240" y="1282451"/>
            <a:ext cx="3970987" cy="1900474"/>
          </a:xfrm>
          <a:prstGeom prst="rect">
            <a:avLst/>
          </a:prstGeom>
        </p:spPr>
        <p:txBody>
          <a:bodyPr anchor="b"/>
          <a:lstStyle>
            <a:lvl1pPr algn="l">
              <a:defRPr sz="3200"/>
            </a:lvl1pPr>
          </a:lstStyle>
          <a:p>
            <a:pPr/>
            <a:r>
              <a:t>Texto del título</a:t>
            </a:r>
          </a:p>
        </p:txBody>
      </p:sp>
      <p:sp>
        <p:nvSpPr>
          <p:cNvPr id="158" name="Nivel de texto 1…"/>
          <p:cNvSpPr txBox="1"/>
          <p:nvPr>
            <p:ph type="body" sz="quarter" idx="1"/>
          </p:nvPr>
        </p:nvSpPr>
        <p:spPr>
          <a:xfrm>
            <a:off x="1970321" y="3182928"/>
            <a:ext cx="3971875" cy="2386395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</a:lvl1pPr>
            <a:lvl2pPr marL="0" indent="457200">
              <a:buClrTx/>
              <a:buSzTx/>
              <a:buNone/>
            </a:lvl2pPr>
            <a:lvl3pPr marL="0" indent="914400">
              <a:buClrTx/>
              <a:buSzTx/>
              <a:buNone/>
            </a:lvl3pPr>
            <a:lvl4pPr marL="0" indent="1371600">
              <a:buClrTx/>
              <a:buSzTx/>
              <a:buNone/>
            </a:lvl4pPr>
            <a:lvl5pPr marL="0" indent="1828800">
              <a:buClrTx/>
              <a:buSzTx/>
              <a:buNone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59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 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17" descr="Picture 1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31794" y="2105201"/>
            <a:ext cx="9360205" cy="4752799"/>
          </a:xfrm>
          <a:prstGeom prst="rect">
            <a:avLst/>
          </a:prstGeom>
          <a:ln w="12700">
            <a:miter lim="400000"/>
          </a:ln>
        </p:spPr>
      </p:pic>
      <p:pic>
        <p:nvPicPr>
          <p:cNvPr id="34" name="Picture 14" descr="Picture 1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rgbClr val="C5FAE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6" name="Rectangle 56"/>
          <p:cNvSpPr/>
          <p:nvPr/>
        </p:nvSpPr>
        <p:spPr>
          <a:xfrm>
            <a:off x="962041" y="0"/>
            <a:ext cx="45720" cy="6858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7" name="Rectangle 6"/>
          <p:cNvSpPr/>
          <p:nvPr/>
        </p:nvSpPr>
        <p:spPr>
          <a:xfrm>
            <a:off x="1007532" y="0"/>
            <a:ext cx="7934350" cy="6858000"/>
          </a:xfrm>
          <a:prstGeom prst="rect">
            <a:avLst/>
          </a:prstGeom>
          <a:solidFill>
            <a:srgbClr val="C5FAEB">
              <a:alpha val="92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8" name="Rectangle 7"/>
          <p:cNvSpPr/>
          <p:nvPr/>
        </p:nvSpPr>
        <p:spPr>
          <a:xfrm>
            <a:off x="8941881" y="0"/>
            <a:ext cx="27433" cy="6858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9" name="Texto del título"/>
          <p:cNvSpPr txBox="1"/>
          <p:nvPr>
            <p:ph type="title"/>
          </p:nvPr>
        </p:nvSpPr>
        <p:spPr>
          <a:xfrm>
            <a:off x="2611808" y="3428998"/>
            <a:ext cx="5518066" cy="2268560"/>
          </a:xfrm>
          <a:prstGeom prst="rect">
            <a:avLst/>
          </a:prstGeom>
        </p:spPr>
        <p:txBody>
          <a:bodyPr/>
          <a:lstStyle>
            <a:lvl1pPr>
              <a:defRPr sz="6000">
                <a:solidFill>
                  <a:srgbClr val="000000"/>
                </a:solidFill>
              </a:defRPr>
            </a:lvl1pPr>
          </a:lstStyle>
          <a:p>
            <a:pPr/>
            <a:r>
              <a:t>Texto del título</a:t>
            </a:r>
          </a:p>
        </p:txBody>
      </p:sp>
      <p:sp>
        <p:nvSpPr>
          <p:cNvPr id="40" name="Nivel de texto 1…"/>
          <p:cNvSpPr txBox="1"/>
          <p:nvPr>
            <p:ph type="body" sz="quarter" idx="1"/>
          </p:nvPr>
        </p:nvSpPr>
        <p:spPr>
          <a:xfrm>
            <a:off x="2772274" y="2268785"/>
            <a:ext cx="5357601" cy="1160214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ClrTx/>
              <a:buSzTx/>
              <a:buNone/>
              <a:defRPr sz="1800">
                <a:solidFill>
                  <a:srgbClr val="000000"/>
                </a:solidFill>
              </a:defRPr>
            </a:lvl1pPr>
            <a:lvl2pPr marL="0" indent="457200" algn="r">
              <a:buClrTx/>
              <a:buSzTx/>
              <a:buNone/>
              <a:defRPr sz="1800">
                <a:solidFill>
                  <a:srgbClr val="000000"/>
                </a:solidFill>
              </a:defRPr>
            </a:lvl2pPr>
            <a:lvl3pPr marL="0" indent="914400" algn="r">
              <a:buClrTx/>
              <a:buSzTx/>
              <a:buNone/>
              <a:defRPr sz="1800">
                <a:solidFill>
                  <a:srgbClr val="000000"/>
                </a:solidFill>
              </a:defRPr>
            </a:lvl3pPr>
            <a:lvl4pPr marL="0" indent="1371600" algn="r">
              <a:buClrTx/>
              <a:buSzTx/>
              <a:buNone/>
              <a:defRPr sz="1800">
                <a:solidFill>
                  <a:srgbClr val="000000"/>
                </a:solidFill>
              </a:defRPr>
            </a:lvl4pPr>
            <a:lvl5pPr marL="0" indent="1828800" algn="r">
              <a:buClrTx/>
              <a:buSz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1" name="TextBox 12"/>
          <p:cNvSpPr txBox="1"/>
          <p:nvPr/>
        </p:nvSpPr>
        <p:spPr>
          <a:xfrm>
            <a:off x="2237002" y="3262852"/>
            <a:ext cx="324196" cy="434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2400">
                <a:solidFill>
                  <a:schemeClr val="accent6"/>
                </a:solidFill>
                <a:latin typeface="Wingdings 3"/>
                <a:ea typeface="Wingdings 3"/>
                <a:cs typeface="Wingdings 3"/>
                <a:sym typeface="Wingdings 3"/>
              </a:defRPr>
            </a:lvl1pPr>
          </a:lstStyle>
          <a:p>
            <a:pPr/>
            <a:r>
              <a:t></a:t>
            </a:r>
          </a:p>
        </p:txBody>
      </p:sp>
      <p:sp>
        <p:nvSpPr>
          <p:cNvPr id="4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17" descr="Picture 1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31794" y="2105201"/>
            <a:ext cx="9360205" cy="4752799"/>
          </a:xfrm>
          <a:prstGeom prst="rect">
            <a:avLst/>
          </a:prstGeom>
          <a:ln w="12700">
            <a:miter lim="400000"/>
          </a:ln>
        </p:spPr>
      </p:pic>
      <p:pic>
        <p:nvPicPr>
          <p:cNvPr id="50" name="Picture 14" descr="Picture 1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rgbClr val="1F2D29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2" name="Rectangle 56"/>
          <p:cNvSpPr/>
          <p:nvPr/>
        </p:nvSpPr>
        <p:spPr>
          <a:xfrm>
            <a:off x="962041" y="0"/>
            <a:ext cx="45720" cy="6858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3" name="Rectangle 28"/>
          <p:cNvSpPr/>
          <p:nvPr/>
        </p:nvSpPr>
        <p:spPr>
          <a:xfrm>
            <a:off x="1004478" y="0"/>
            <a:ext cx="10372318" cy="6858000"/>
          </a:xfrm>
          <a:prstGeom prst="rect">
            <a:avLst/>
          </a:prstGeom>
          <a:solidFill>
            <a:srgbClr val="1F2D29">
              <a:alpha val="92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4" name="Rectangle 8"/>
          <p:cNvSpPr/>
          <p:nvPr/>
        </p:nvSpPr>
        <p:spPr>
          <a:xfrm>
            <a:off x="11377328" y="0"/>
            <a:ext cx="27433" cy="6858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5" name="Texto del título"/>
          <p:cNvSpPr txBox="1"/>
          <p:nvPr>
            <p:ph type="title"/>
          </p:nvPr>
        </p:nvSpPr>
        <p:spPr>
          <a:xfrm>
            <a:off x="2611808" y="808056"/>
            <a:ext cx="7958332" cy="1077230"/>
          </a:xfrm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56" name="Nivel de texto 1…"/>
          <p:cNvSpPr txBox="1"/>
          <p:nvPr>
            <p:ph type="body" sz="half" idx="1"/>
          </p:nvPr>
        </p:nvSpPr>
        <p:spPr>
          <a:xfrm>
            <a:off x="2773598" y="2052116"/>
            <a:ext cx="7796542" cy="3997829"/>
          </a:xfrm>
          <a:prstGeom prst="rect">
            <a:avLst/>
          </a:prstGeom>
        </p:spPr>
        <p:txBody>
          <a:bodyPr anchor="ctr"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7" name="TextBox 6"/>
          <p:cNvSpPr txBox="1"/>
          <p:nvPr/>
        </p:nvSpPr>
        <p:spPr>
          <a:xfrm>
            <a:off x="2240663" y="641225"/>
            <a:ext cx="32419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>
                <a:solidFill>
                  <a:schemeClr val="accent6"/>
                </a:solidFill>
                <a:latin typeface="Wingdings 3"/>
                <a:ea typeface="Wingdings 3"/>
                <a:cs typeface="Wingdings 3"/>
                <a:sym typeface="Wingdings 3"/>
              </a:defRPr>
            </a:lvl1pPr>
          </a:lstStyle>
          <a:p>
            <a:pPr/>
            <a:r>
              <a:t></a:t>
            </a:r>
          </a:p>
        </p:txBody>
      </p:sp>
      <p:sp>
        <p:nvSpPr>
          <p:cNvPr id="5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 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17" descr="Picture 1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31794" y="2105201"/>
            <a:ext cx="9360205" cy="4752799"/>
          </a:xfrm>
          <a:prstGeom prst="rect">
            <a:avLst/>
          </a:prstGeom>
          <a:ln w="12700">
            <a:miter lim="400000"/>
          </a:ln>
        </p:spPr>
      </p:pic>
      <p:pic>
        <p:nvPicPr>
          <p:cNvPr id="66" name="Picture 14" descr="Picture 1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rgbClr val="C5FAE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8" name="Rectangle 56"/>
          <p:cNvSpPr/>
          <p:nvPr/>
        </p:nvSpPr>
        <p:spPr>
          <a:xfrm>
            <a:off x="962041" y="0"/>
            <a:ext cx="45720" cy="6858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9" name="Rectangle 28"/>
          <p:cNvSpPr/>
          <p:nvPr/>
        </p:nvSpPr>
        <p:spPr>
          <a:xfrm>
            <a:off x="1004478" y="0"/>
            <a:ext cx="10372318" cy="6858000"/>
          </a:xfrm>
          <a:prstGeom prst="rect">
            <a:avLst/>
          </a:prstGeom>
          <a:solidFill>
            <a:srgbClr val="C5FAEB">
              <a:alpha val="92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0" name="Rectangle 8"/>
          <p:cNvSpPr/>
          <p:nvPr/>
        </p:nvSpPr>
        <p:spPr>
          <a:xfrm>
            <a:off x="11377328" y="0"/>
            <a:ext cx="27433" cy="6858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1" name="Texto del título"/>
          <p:cNvSpPr txBox="1"/>
          <p:nvPr>
            <p:ph type="title"/>
          </p:nvPr>
        </p:nvSpPr>
        <p:spPr>
          <a:xfrm>
            <a:off x="2611808" y="808056"/>
            <a:ext cx="7958332" cy="107723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Texto del título</a:t>
            </a:r>
          </a:p>
        </p:txBody>
      </p:sp>
      <p:sp>
        <p:nvSpPr>
          <p:cNvPr id="72" name="Nivel de texto 1…"/>
          <p:cNvSpPr txBox="1"/>
          <p:nvPr>
            <p:ph type="body" sz="half" idx="1"/>
          </p:nvPr>
        </p:nvSpPr>
        <p:spPr>
          <a:xfrm>
            <a:off x="2773598" y="2052116"/>
            <a:ext cx="7796542" cy="3997829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3" name="TextBox 6"/>
          <p:cNvSpPr txBox="1"/>
          <p:nvPr/>
        </p:nvSpPr>
        <p:spPr>
          <a:xfrm>
            <a:off x="2240663" y="641225"/>
            <a:ext cx="32419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>
                <a:solidFill>
                  <a:schemeClr val="accent6"/>
                </a:solidFill>
                <a:latin typeface="Wingdings 3"/>
                <a:ea typeface="Wingdings 3"/>
                <a:cs typeface="Wingdings 3"/>
                <a:sym typeface="Wingdings 3"/>
              </a:defRPr>
            </a:lvl1pPr>
          </a:lstStyle>
          <a:p>
            <a:pPr/>
            <a:r>
              <a:t></a:t>
            </a:r>
          </a:p>
        </p:txBody>
      </p:sp>
      <p:sp>
        <p:nvSpPr>
          <p:cNvPr id="7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 1">
    <p:bg>
      <p:bgPr>
        <a:solidFill>
          <a:srgbClr val="1F2D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17" descr="Picture 1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31794" y="2105201"/>
            <a:ext cx="9360205" cy="4752799"/>
          </a:xfrm>
          <a:prstGeom prst="rect">
            <a:avLst/>
          </a:prstGeom>
          <a:ln w="12700">
            <a:miter lim="400000"/>
          </a:ln>
        </p:spPr>
      </p:pic>
      <p:pic>
        <p:nvPicPr>
          <p:cNvPr id="82" name="Picture 14" descr="Picture 1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83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rgbClr val="1F2D29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4" name="Rectangle 56"/>
          <p:cNvSpPr/>
          <p:nvPr/>
        </p:nvSpPr>
        <p:spPr>
          <a:xfrm>
            <a:off x="962041" y="0"/>
            <a:ext cx="45720" cy="6858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5" name="Rectangle 28"/>
          <p:cNvSpPr/>
          <p:nvPr/>
        </p:nvSpPr>
        <p:spPr>
          <a:xfrm>
            <a:off x="1004478" y="0"/>
            <a:ext cx="10372318" cy="6858000"/>
          </a:xfrm>
          <a:prstGeom prst="rect">
            <a:avLst/>
          </a:prstGeom>
          <a:solidFill>
            <a:srgbClr val="1F2D29">
              <a:alpha val="92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6" name="Rectangle 8"/>
          <p:cNvSpPr/>
          <p:nvPr/>
        </p:nvSpPr>
        <p:spPr>
          <a:xfrm>
            <a:off x="11377328" y="0"/>
            <a:ext cx="27433" cy="6858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7" name="Texto del título"/>
          <p:cNvSpPr txBox="1"/>
          <p:nvPr>
            <p:ph type="title"/>
          </p:nvPr>
        </p:nvSpPr>
        <p:spPr>
          <a:xfrm>
            <a:off x="2611808" y="808056"/>
            <a:ext cx="7958332" cy="1077230"/>
          </a:xfrm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88" name="Nivel de texto 1…"/>
          <p:cNvSpPr txBox="1"/>
          <p:nvPr>
            <p:ph type="body" sz="half" idx="1"/>
          </p:nvPr>
        </p:nvSpPr>
        <p:spPr>
          <a:xfrm>
            <a:off x="2773598" y="2052116"/>
            <a:ext cx="7796542" cy="3997829"/>
          </a:xfrm>
          <a:prstGeom prst="rect">
            <a:avLst/>
          </a:prstGeom>
        </p:spPr>
        <p:txBody>
          <a:bodyPr anchor="ctr"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89" name="TextBox 6"/>
          <p:cNvSpPr txBox="1"/>
          <p:nvPr/>
        </p:nvSpPr>
        <p:spPr>
          <a:xfrm>
            <a:off x="2240663" y="641225"/>
            <a:ext cx="32419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>
                <a:solidFill>
                  <a:schemeClr val="accent6"/>
                </a:solidFill>
                <a:latin typeface="Wingdings 3"/>
                <a:ea typeface="Wingdings 3"/>
                <a:cs typeface="Wingdings 3"/>
                <a:sym typeface="Wingdings 3"/>
              </a:defRPr>
            </a:lvl1pPr>
          </a:lstStyle>
          <a:p>
            <a:pPr/>
            <a:r>
              <a:t></a:t>
            </a:r>
          </a:p>
        </p:txBody>
      </p:sp>
      <p:sp>
        <p:nvSpPr>
          <p:cNvPr id="90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Box 10"/>
          <p:cNvSpPr txBox="1"/>
          <p:nvPr/>
        </p:nvSpPr>
        <p:spPr>
          <a:xfrm>
            <a:off x="2237563" y="2962586"/>
            <a:ext cx="32419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>
                <a:solidFill>
                  <a:schemeClr val="accent6"/>
                </a:solidFill>
                <a:latin typeface="Wingdings 3"/>
                <a:ea typeface="Wingdings 3"/>
                <a:cs typeface="Wingdings 3"/>
                <a:sym typeface="Wingdings 3"/>
              </a:defRPr>
            </a:lvl1pPr>
          </a:lstStyle>
          <a:p>
            <a:pPr/>
            <a:r>
              <a:t></a:t>
            </a:r>
          </a:p>
        </p:txBody>
      </p:sp>
      <p:sp>
        <p:nvSpPr>
          <p:cNvPr id="98" name="Texto del título"/>
          <p:cNvSpPr txBox="1"/>
          <p:nvPr>
            <p:ph type="title"/>
          </p:nvPr>
        </p:nvSpPr>
        <p:spPr>
          <a:xfrm>
            <a:off x="2609873" y="3147254"/>
            <a:ext cx="7956561" cy="142474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Texto del título</a:t>
            </a:r>
          </a:p>
        </p:txBody>
      </p:sp>
      <p:sp>
        <p:nvSpPr>
          <p:cNvPr id="99" name="Nivel de texto 1…"/>
          <p:cNvSpPr txBox="1"/>
          <p:nvPr>
            <p:ph type="body" sz="quarter" idx="1"/>
          </p:nvPr>
        </p:nvSpPr>
        <p:spPr>
          <a:xfrm>
            <a:off x="2773968" y="2268785"/>
            <a:ext cx="7791932" cy="878469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ClrTx/>
              <a:buSzTx/>
              <a:buNone/>
              <a:defRPr sz="1800"/>
            </a:lvl1pPr>
            <a:lvl2pPr marL="0" indent="457200" algn="r">
              <a:buClrTx/>
              <a:buSzTx/>
              <a:buNone/>
              <a:defRPr sz="1800"/>
            </a:lvl2pPr>
            <a:lvl3pPr marL="0" indent="914400" algn="r">
              <a:buClrTx/>
              <a:buSzTx/>
              <a:buNone/>
              <a:defRPr sz="1800"/>
            </a:lvl3pPr>
            <a:lvl4pPr marL="0" indent="1371600" algn="r">
              <a:buClrTx/>
              <a:buSzTx/>
              <a:buNone/>
              <a:defRPr sz="1800"/>
            </a:lvl4pPr>
            <a:lvl5pPr marL="0" indent="1828800" algn="r">
              <a:buClrTx/>
              <a:buSzTx/>
              <a:buNone/>
              <a:defRPr sz="18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00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o del título"/>
          <p:cNvSpPr txBox="1"/>
          <p:nvPr>
            <p:ph type="title"/>
          </p:nvPr>
        </p:nvSpPr>
        <p:spPr>
          <a:xfrm>
            <a:off x="2609873" y="805816"/>
            <a:ext cx="7950984" cy="1081706"/>
          </a:xfrm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108" name="Nivel de texto 1…"/>
          <p:cNvSpPr txBox="1"/>
          <p:nvPr>
            <p:ph type="body" sz="quarter" idx="1"/>
          </p:nvPr>
        </p:nvSpPr>
        <p:spPr>
          <a:xfrm>
            <a:off x="2605373" y="2052116"/>
            <a:ext cx="3891962" cy="3997829"/>
          </a:xfrm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09" name="TextBox 9"/>
          <p:cNvSpPr txBox="1"/>
          <p:nvPr/>
        </p:nvSpPr>
        <p:spPr>
          <a:xfrm>
            <a:off x="2241892" y="641223"/>
            <a:ext cx="32419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>
                <a:solidFill>
                  <a:schemeClr val="accent6"/>
                </a:solidFill>
                <a:latin typeface="Wingdings 3"/>
                <a:ea typeface="Wingdings 3"/>
                <a:cs typeface="Wingdings 3"/>
                <a:sym typeface="Wingdings 3"/>
              </a:defRPr>
            </a:lvl1pPr>
          </a:lstStyle>
          <a:p>
            <a:pPr/>
            <a:r>
              <a:t></a:t>
            </a:r>
          </a:p>
        </p:txBody>
      </p:sp>
      <p:sp>
        <p:nvSpPr>
          <p:cNvPr id="110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1"/>
          <p:cNvSpPr txBox="1"/>
          <p:nvPr/>
        </p:nvSpPr>
        <p:spPr>
          <a:xfrm>
            <a:off x="2239370" y="636423"/>
            <a:ext cx="324197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>
                <a:solidFill>
                  <a:schemeClr val="accent6"/>
                </a:solidFill>
                <a:latin typeface="Wingdings 3"/>
                <a:ea typeface="Wingdings 3"/>
                <a:cs typeface="Wingdings 3"/>
                <a:sym typeface="Wingdings 3"/>
              </a:defRPr>
            </a:lvl1pPr>
          </a:lstStyle>
          <a:p>
            <a:pPr/>
            <a:r>
              <a:t></a:t>
            </a:r>
          </a:p>
        </p:txBody>
      </p:sp>
      <p:sp>
        <p:nvSpPr>
          <p:cNvPr id="118" name="Texto del título"/>
          <p:cNvSpPr txBox="1"/>
          <p:nvPr>
            <p:ph type="title"/>
          </p:nvPr>
        </p:nvSpPr>
        <p:spPr>
          <a:xfrm>
            <a:off x="2609873" y="805818"/>
            <a:ext cx="7956561" cy="1078349"/>
          </a:xfrm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119" name="Nivel de texto 1…"/>
          <p:cNvSpPr txBox="1"/>
          <p:nvPr>
            <p:ph type="body" sz="quarter" idx="1"/>
          </p:nvPr>
        </p:nvSpPr>
        <p:spPr>
          <a:xfrm>
            <a:off x="2609284" y="2052115"/>
            <a:ext cx="3896468" cy="713819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ClrTx/>
              <a:buSzTx/>
              <a:buNone/>
              <a:defRPr sz="2200">
                <a:solidFill>
                  <a:schemeClr val="accent6"/>
                </a:solidFill>
              </a:defRPr>
            </a:lvl1pPr>
            <a:lvl2pPr marL="0" indent="457200">
              <a:lnSpc>
                <a:spcPct val="100000"/>
              </a:lnSpc>
              <a:buClrTx/>
              <a:buSzTx/>
              <a:buNone/>
              <a:defRPr sz="2200">
                <a:solidFill>
                  <a:schemeClr val="accent6"/>
                </a:solidFill>
              </a:defRPr>
            </a:lvl2pPr>
            <a:lvl3pPr marL="0" indent="914400">
              <a:lnSpc>
                <a:spcPct val="100000"/>
              </a:lnSpc>
              <a:buClrTx/>
              <a:buSzTx/>
              <a:buNone/>
              <a:defRPr sz="2200">
                <a:solidFill>
                  <a:schemeClr val="accent6"/>
                </a:solidFill>
              </a:defRPr>
            </a:lvl3pPr>
            <a:lvl4pPr marL="0" indent="1371600">
              <a:lnSpc>
                <a:spcPct val="100000"/>
              </a:lnSpc>
              <a:buClrTx/>
              <a:buSzTx/>
              <a:buNone/>
              <a:defRPr sz="2200">
                <a:solidFill>
                  <a:schemeClr val="accent6"/>
                </a:solidFill>
              </a:defRPr>
            </a:lvl4pPr>
            <a:lvl5pPr marL="0" indent="1828800">
              <a:lnSpc>
                <a:spcPct val="100000"/>
              </a:lnSpc>
              <a:buClrTx/>
              <a:buSzTx/>
              <a:buNone/>
              <a:defRPr sz="2200">
                <a:solidFill>
                  <a:schemeClr val="accent6"/>
                </a:solidFill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20" name="Text Placeholder 4"/>
          <p:cNvSpPr/>
          <p:nvPr>
            <p:ph type="body" sz="quarter" idx="21"/>
          </p:nvPr>
        </p:nvSpPr>
        <p:spPr>
          <a:xfrm>
            <a:off x="6666634" y="2052115"/>
            <a:ext cx="3899799" cy="713819"/>
          </a:xfrm>
          <a:prstGeom prst="rect">
            <a:avLst/>
          </a:prstGeom>
        </p:spPr>
        <p:txBody>
          <a:bodyPr anchor="b"/>
          <a:lstStyle/>
          <a:p>
            <a:pPr marL="0" indent="0">
              <a:lnSpc>
                <a:spcPct val="100000"/>
              </a:lnSpc>
              <a:buClrTx/>
              <a:buSzTx/>
              <a:buNone/>
              <a:defRPr sz="2200">
                <a:solidFill>
                  <a:schemeClr val="accent6"/>
                </a:solidFill>
              </a:defRPr>
            </a:pPr>
          </a:p>
        </p:txBody>
      </p:sp>
      <p:sp>
        <p:nvSpPr>
          <p:cNvPr id="12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o del título"/>
          <p:cNvSpPr txBox="1"/>
          <p:nvPr>
            <p:ph type="title"/>
          </p:nvPr>
        </p:nvSpPr>
        <p:spPr>
          <a:xfrm>
            <a:off x="2611808" y="808056"/>
            <a:ext cx="7958332" cy="1077230"/>
          </a:xfrm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129" name="TextBox 7"/>
          <p:cNvSpPr txBox="1"/>
          <p:nvPr/>
        </p:nvSpPr>
        <p:spPr>
          <a:xfrm>
            <a:off x="2241892" y="641225"/>
            <a:ext cx="32419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>
                <a:solidFill>
                  <a:schemeClr val="accent6"/>
                </a:solidFill>
                <a:latin typeface="Wingdings 3"/>
                <a:ea typeface="Wingdings 3"/>
                <a:cs typeface="Wingdings 3"/>
                <a:sym typeface="Wingdings 3"/>
              </a:defRPr>
            </a:lvl1pPr>
          </a:lstStyle>
          <a:p>
            <a:pPr/>
            <a:r>
              <a:t></a:t>
            </a:r>
          </a:p>
        </p:txBody>
      </p:sp>
      <p:sp>
        <p:nvSpPr>
          <p:cNvPr id="130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7" descr="Picture 1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31794" y="2105201"/>
            <a:ext cx="9360205" cy="4752799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14" descr="Picture 1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rgbClr val="1F2D29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" name="Rectangle 56"/>
          <p:cNvSpPr/>
          <p:nvPr/>
        </p:nvSpPr>
        <p:spPr>
          <a:xfrm>
            <a:off x="962041" y="0"/>
            <a:ext cx="45720" cy="6858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" name="Rectangle 11"/>
          <p:cNvSpPr/>
          <p:nvPr/>
        </p:nvSpPr>
        <p:spPr>
          <a:xfrm>
            <a:off x="1004478" y="0"/>
            <a:ext cx="10372318" cy="6858000"/>
          </a:xfrm>
          <a:prstGeom prst="rect">
            <a:avLst/>
          </a:prstGeom>
          <a:solidFill>
            <a:srgbClr val="1F2D29">
              <a:alpha val="92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" name="Rectangle 12"/>
          <p:cNvSpPr/>
          <p:nvPr/>
        </p:nvSpPr>
        <p:spPr>
          <a:xfrm>
            <a:off x="11377328" y="0"/>
            <a:ext cx="27433" cy="6858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" name="Texto del título"/>
          <p:cNvSpPr txBox="1"/>
          <p:nvPr>
            <p:ph type="title"/>
          </p:nvPr>
        </p:nvSpPr>
        <p:spPr>
          <a:xfrm>
            <a:off x="609600" y="274637"/>
            <a:ext cx="109728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Texto del título</a:t>
            </a:r>
          </a:p>
        </p:txBody>
      </p:sp>
      <p:sp>
        <p:nvSpPr>
          <p:cNvPr id="9" name="Nivel de texto 1…"/>
          <p:cNvSpPr txBox="1"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0" name="Número de diapositiva"/>
          <p:cNvSpPr txBox="1"/>
          <p:nvPr>
            <p:ph type="sldNum" sz="quarter" idx="2"/>
          </p:nvPr>
        </p:nvSpPr>
        <p:spPr>
          <a:xfrm>
            <a:off x="436721" y="150686"/>
            <a:ext cx="358413" cy="350663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  <p:transition xmlns:p14="http://schemas.microsoft.com/office/powerpoint/2010/main" spd="med" advClick="1"/>
  <p:txStyles>
    <p:titleStyle>
      <a:lvl1pPr marL="0" marR="0" indent="0" algn="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4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4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4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4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4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4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4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4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4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4487" marR="0" indent="-344487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6"/>
        </a:buClr>
        <a:buSzPct val="90000"/>
        <a:buFontTx/>
        <a:buChar char="▪"/>
        <a:tabLst/>
        <a:defRPr b="0" baseline="0" cap="none" i="0" spc="0" strike="noStrike" sz="20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1pPr>
      <a:lvl2pPr marL="832908" marR="0" indent="-375708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6"/>
        </a:buClr>
        <a:buSzPct val="90000"/>
        <a:buFontTx/>
        <a:buChar char="▪"/>
        <a:tabLst/>
        <a:defRPr b="0" baseline="0" cap="none" i="0" spc="0" strike="noStrike" sz="20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2pPr>
      <a:lvl3pPr marL="1345009" marR="0" indent="-430609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6"/>
        </a:buClr>
        <a:buSzPct val="90000"/>
        <a:buFontTx/>
        <a:buChar char="▪"/>
        <a:tabLst/>
        <a:defRPr b="0" baseline="0" cap="none" i="0" spc="0" strike="noStrike" sz="20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3pPr>
      <a:lvl4pPr marL="1854654" marR="0" indent="-483054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6"/>
        </a:buClr>
        <a:buSzPct val="90000"/>
        <a:buFontTx/>
        <a:buChar char="▪"/>
        <a:tabLst/>
        <a:defRPr b="0" baseline="0" cap="none" i="0" spc="0" strike="noStrike" sz="20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4pPr>
      <a:lvl5pPr marL="2402946" marR="0" indent="-574146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6"/>
        </a:buClr>
        <a:buSzPct val="90000"/>
        <a:buFontTx/>
        <a:buChar char="▪"/>
        <a:tabLst/>
        <a:defRPr b="0" baseline="0" cap="none" i="0" spc="0" strike="noStrike" sz="20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5pPr>
      <a:lvl6pPr marL="2868167" marR="0" indent="-563879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6"/>
        </a:buClr>
        <a:buSzPct val="90000"/>
        <a:buFontTx/>
        <a:buChar char="▪"/>
        <a:tabLst/>
        <a:defRPr b="0" baseline="0" cap="none" i="0" spc="0" strike="noStrike" sz="20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6pPr>
      <a:lvl7pPr marL="3334511" marR="0" indent="-563879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6"/>
        </a:buClr>
        <a:buSzPct val="90000"/>
        <a:buFontTx/>
        <a:buChar char="▪"/>
        <a:tabLst/>
        <a:defRPr b="0" baseline="0" cap="none" i="0" spc="0" strike="noStrike" sz="20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7pPr>
      <a:lvl8pPr marL="3800855" marR="0" indent="-5638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6"/>
        </a:buClr>
        <a:buSzPct val="90000"/>
        <a:buFontTx/>
        <a:buChar char="▪"/>
        <a:tabLst/>
        <a:defRPr b="0" baseline="0" cap="none" i="0" spc="0" strike="noStrike" sz="20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8pPr>
      <a:lvl9pPr marL="4267200" marR="0" indent="-5638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6"/>
        </a:buClr>
        <a:buSzPct val="90000"/>
        <a:buFontTx/>
        <a:buChar char="▪"/>
        <a:tabLst/>
        <a:defRPr b="0" baseline="0" cap="none" i="0" spc="0" strike="noStrike" sz="20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e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ctangle 7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9" name="Oval 9"/>
          <p:cNvSpPr/>
          <p:nvPr/>
        </p:nvSpPr>
        <p:spPr>
          <a:xfrm>
            <a:off x="1609123" y="487442"/>
            <a:ext cx="5841550" cy="5841550"/>
          </a:xfrm>
          <a:prstGeom prst="ellipse">
            <a:avLst/>
          </a:prstGeom>
          <a:solidFill>
            <a:srgbClr val="D9EFD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D9EFD1"/>
                </a:solidFill>
              </a:defRPr>
            </a:pPr>
          </a:p>
        </p:txBody>
      </p:sp>
      <p:pic>
        <p:nvPicPr>
          <p:cNvPr id="170" name="Picture 11" descr="Picture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Title 1"/>
          <p:cNvSpPr txBox="1"/>
          <p:nvPr>
            <p:ph type="title"/>
          </p:nvPr>
        </p:nvSpPr>
        <p:spPr>
          <a:xfrm>
            <a:off x="3039048" y="2568817"/>
            <a:ext cx="7155599" cy="3133969"/>
          </a:xfrm>
          <a:prstGeom prst="rect">
            <a:avLst/>
          </a:prstGeom>
        </p:spPr>
        <p:txBody>
          <a:bodyPr/>
          <a:lstStyle>
            <a:lvl1pPr algn="l">
              <a:defRPr sz="6600">
                <a:solidFill>
                  <a:srgbClr val="1F2D29"/>
                </a:solidFill>
              </a:defRPr>
            </a:lvl1pPr>
          </a:lstStyle>
          <a:p>
            <a:pPr/>
            <a:r>
              <a:t>Acortador de URLs escalable</a:t>
            </a:r>
          </a:p>
        </p:txBody>
      </p:sp>
      <p:sp>
        <p:nvSpPr>
          <p:cNvPr id="172" name="Subtitle 2"/>
          <p:cNvSpPr txBox="1"/>
          <p:nvPr>
            <p:ph type="body" sz="quarter" idx="1"/>
          </p:nvPr>
        </p:nvSpPr>
        <p:spPr>
          <a:xfrm>
            <a:off x="3039048" y="1325690"/>
            <a:ext cx="4355178" cy="1138427"/>
          </a:xfrm>
          <a:prstGeom prst="rect">
            <a:avLst/>
          </a:prstGeom>
        </p:spPr>
        <p:txBody>
          <a:bodyPr/>
          <a:lstStyle>
            <a:lvl1pPr algn="l">
              <a:defRPr sz="1600">
                <a:solidFill>
                  <a:srgbClr val="1F2D29"/>
                </a:solidFill>
              </a:defRPr>
            </a:lvl1pPr>
          </a:lstStyle>
          <a:p>
            <a:pPr/>
            <a:r>
              <a:t>Ingeniería Web 2020 - 2021</a:t>
            </a:r>
          </a:p>
        </p:txBody>
      </p:sp>
      <p:sp>
        <p:nvSpPr>
          <p:cNvPr id="173" name="Rectangle 13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rgbClr val="1F2D2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74" name="Right Triangle 15"/>
          <p:cNvSpPr/>
          <p:nvPr/>
        </p:nvSpPr>
        <p:spPr>
          <a:xfrm flipH="1" rot="16200000">
            <a:off x="2585312" y="2747897"/>
            <a:ext cx="353148" cy="3531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1F2D2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itle 1"/>
          <p:cNvSpPr txBox="1"/>
          <p:nvPr>
            <p:ph type="title"/>
          </p:nvPr>
        </p:nvSpPr>
        <p:spPr>
          <a:xfrm>
            <a:off x="2188901" y="808056"/>
            <a:ext cx="8381239" cy="1077230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pPr/>
            <a:r>
              <a:t>Organización</a:t>
            </a:r>
          </a:p>
        </p:txBody>
      </p:sp>
      <p:grpSp>
        <p:nvGrpSpPr>
          <p:cNvPr id="185" name="Content Placeholder 2"/>
          <p:cNvGrpSpPr/>
          <p:nvPr/>
        </p:nvGrpSpPr>
        <p:grpSpPr>
          <a:xfrm>
            <a:off x="2257441" y="3008240"/>
            <a:ext cx="6571210" cy="2085577"/>
            <a:chOff x="0" y="0"/>
            <a:chExt cx="6571208" cy="2085575"/>
          </a:xfrm>
        </p:grpSpPr>
        <p:sp>
          <p:nvSpPr>
            <p:cNvPr id="177" name="Rectángulo redondeado"/>
            <p:cNvSpPr/>
            <p:nvPr/>
          </p:nvSpPr>
          <p:spPr>
            <a:xfrm>
              <a:off x="0" y="0"/>
              <a:ext cx="2816232" cy="1788307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1587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lnSpc>
                  <a:spcPct val="120000"/>
                </a:lnSpc>
                <a:spcBef>
                  <a:spcPts val="1000"/>
                </a:spcBef>
                <a:defRPr sz="20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180" name="Grupo"/>
            <p:cNvGrpSpPr/>
            <p:nvPr/>
          </p:nvGrpSpPr>
          <p:grpSpPr>
            <a:xfrm>
              <a:off x="312914" y="297269"/>
              <a:ext cx="2816233" cy="1788307"/>
              <a:chOff x="0" y="0"/>
              <a:chExt cx="2816231" cy="1788306"/>
            </a:xfrm>
          </p:grpSpPr>
          <p:sp>
            <p:nvSpPr>
              <p:cNvPr id="178" name="Rectángulo redondeado"/>
              <p:cNvSpPr/>
              <p:nvPr/>
            </p:nvSpPr>
            <p:spPr>
              <a:xfrm>
                <a:off x="0" y="0"/>
                <a:ext cx="2816232" cy="1788307"/>
              </a:xfrm>
              <a:prstGeom prst="roundRect">
                <a:avLst>
                  <a:gd name="adj" fmla="val 10000"/>
                </a:avLst>
              </a:prstGeom>
              <a:solidFill>
                <a:srgbClr val="FFFFFF">
                  <a:alpha val="90000"/>
                </a:srgbClr>
              </a:solidFill>
              <a:ln w="1587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200150">
                  <a:lnSpc>
                    <a:spcPct val="90000"/>
                  </a:lnSpc>
                  <a:spcBef>
                    <a:spcPts val="800"/>
                  </a:spcBef>
                  <a:defRPr sz="27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9" name="Reuniones semanales para puesta en común"/>
              <p:cNvSpPr txBox="1"/>
              <p:nvPr/>
            </p:nvSpPr>
            <p:spPr>
              <a:xfrm>
                <a:off x="52378" y="520385"/>
                <a:ext cx="2711476" cy="747537"/>
              </a:xfrm>
              <a:prstGeom prst="rect">
                <a:avLst/>
              </a:prstGeom>
              <a:solidFill>
                <a:srgbClr val="FFFFFF"/>
              </a:solidFill>
              <a:ln w="15875" cap="flat">
                <a:solidFill>
                  <a:schemeClr val="accent1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02870" tIns="102870" rIns="102870" bIns="102870" numCol="1" anchor="ctr">
                <a:spAutoFit/>
              </a:bodyPr>
              <a:lstStyle/>
              <a:p>
                <a:pPr/>
                <a:r>
                  <a:t>Reuniones semanales para puesta en común</a:t>
                </a:r>
              </a:p>
            </p:txBody>
          </p:sp>
        </p:grpSp>
        <p:sp>
          <p:nvSpPr>
            <p:cNvPr id="181" name="Rectángulo redondeado"/>
            <p:cNvSpPr/>
            <p:nvPr/>
          </p:nvSpPr>
          <p:spPr>
            <a:xfrm>
              <a:off x="3442061" y="0"/>
              <a:ext cx="2816233" cy="1788307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1587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lnSpc>
                  <a:spcPct val="120000"/>
                </a:lnSpc>
                <a:spcBef>
                  <a:spcPts val="1000"/>
                </a:spcBef>
                <a:defRPr sz="20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184" name="Grupo"/>
            <p:cNvGrpSpPr/>
            <p:nvPr/>
          </p:nvGrpSpPr>
          <p:grpSpPr>
            <a:xfrm>
              <a:off x="3754977" y="297269"/>
              <a:ext cx="2816232" cy="1788307"/>
              <a:chOff x="0" y="0"/>
              <a:chExt cx="2816231" cy="1788306"/>
            </a:xfrm>
          </p:grpSpPr>
          <p:sp>
            <p:nvSpPr>
              <p:cNvPr id="182" name="Rectángulo redondeado"/>
              <p:cNvSpPr/>
              <p:nvPr/>
            </p:nvSpPr>
            <p:spPr>
              <a:xfrm>
                <a:off x="0" y="0"/>
                <a:ext cx="2816232" cy="1788307"/>
              </a:xfrm>
              <a:prstGeom prst="roundRect">
                <a:avLst>
                  <a:gd name="adj" fmla="val 10000"/>
                </a:avLst>
              </a:prstGeom>
              <a:solidFill>
                <a:srgbClr val="FFFFFF">
                  <a:alpha val="90000"/>
                </a:srgbClr>
              </a:solidFill>
              <a:ln w="1587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200150">
                  <a:lnSpc>
                    <a:spcPct val="90000"/>
                  </a:lnSpc>
                  <a:spcBef>
                    <a:spcPts val="800"/>
                  </a:spcBef>
                  <a:defRPr sz="27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3" name="Trabajo por cuenta propia"/>
              <p:cNvSpPr txBox="1"/>
              <p:nvPr/>
            </p:nvSpPr>
            <p:spPr>
              <a:xfrm>
                <a:off x="52378" y="520385"/>
                <a:ext cx="2711477" cy="747537"/>
              </a:xfrm>
              <a:prstGeom prst="rect">
                <a:avLst/>
              </a:prstGeom>
              <a:solidFill>
                <a:srgbClr val="FFFFFF"/>
              </a:solidFill>
              <a:ln w="15875" cap="flat">
                <a:solidFill>
                  <a:schemeClr val="accent1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02870" tIns="102870" rIns="102870" bIns="102870" numCol="1" anchor="ctr">
                <a:spAutoFit/>
              </a:bodyPr>
              <a:lstStyle/>
              <a:p>
                <a:pPr/>
                <a:r>
                  <a:t>Trabajo por cuenta propia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Rectangle 30"/>
          <p:cNvSpPr/>
          <p:nvPr/>
        </p:nvSpPr>
        <p:spPr>
          <a:xfrm>
            <a:off x="0" y="-1"/>
            <a:ext cx="12189867" cy="6855284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88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rcRect l="0" t="0" r="9090" b="31816"/>
          <a:stretch>
            <a:fillRect/>
          </a:stretch>
        </p:blipFill>
        <p:spPr>
          <a:xfrm>
            <a:off x="0" y="152626"/>
            <a:ext cx="12191676" cy="685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Picture 32" descr="Picture 3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31794" y="2105201"/>
            <a:ext cx="9360205" cy="4752799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Picture 34" descr="Picture 3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Rectangle 36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rgbClr val="1F2D2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2" name="Rectangle 38"/>
          <p:cNvSpPr/>
          <p:nvPr/>
        </p:nvSpPr>
        <p:spPr>
          <a:xfrm>
            <a:off x="962041" y="0"/>
            <a:ext cx="45720" cy="6858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3" name="Rectangle 40"/>
          <p:cNvSpPr/>
          <p:nvPr/>
        </p:nvSpPr>
        <p:spPr>
          <a:xfrm>
            <a:off x="1007534" y="0"/>
            <a:ext cx="4431481" cy="6858000"/>
          </a:xfrm>
          <a:prstGeom prst="rect">
            <a:avLst/>
          </a:prstGeom>
          <a:solidFill>
            <a:srgbClr val="1F2D29">
              <a:alpha val="9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4" name="Title 1"/>
          <p:cNvSpPr txBox="1"/>
          <p:nvPr>
            <p:ph type="title"/>
          </p:nvPr>
        </p:nvSpPr>
        <p:spPr>
          <a:xfrm>
            <a:off x="1974737" y="808056"/>
            <a:ext cx="2933898" cy="1225532"/>
          </a:xfrm>
          <a:prstGeom prst="rect">
            <a:avLst/>
          </a:prstGeom>
        </p:spPr>
        <p:txBody>
          <a:bodyPr/>
          <a:lstStyle>
            <a:lvl1pPr algn="l" defTabSz="804672">
              <a:defRPr sz="3080"/>
            </a:lvl1pPr>
          </a:lstStyle>
          <a:p>
            <a:pPr/>
            <a:r>
              <a:t>¿Qué queremos hacer?</a:t>
            </a:r>
          </a:p>
        </p:txBody>
      </p:sp>
      <p:sp>
        <p:nvSpPr>
          <p:cNvPr id="195" name="Content Placeholder 2"/>
          <p:cNvSpPr txBox="1"/>
          <p:nvPr>
            <p:ph type="body" sz="quarter" idx="1"/>
          </p:nvPr>
        </p:nvSpPr>
        <p:spPr>
          <a:xfrm>
            <a:off x="1966280" y="2171700"/>
            <a:ext cx="3055718" cy="3878244"/>
          </a:xfrm>
          <a:prstGeom prst="rect">
            <a:avLst/>
          </a:prstGeom>
        </p:spPr>
        <p:txBody>
          <a:bodyPr/>
          <a:lstStyle>
            <a:lvl1pPr marL="344488" indent="-344488">
              <a:defRPr sz="2200"/>
            </a:lvl1pPr>
          </a:lstStyle>
          <a:p>
            <a:pPr/>
            <a:r>
              <a:t>UN ACORTADOR DE URL’S ESCALABLE </a:t>
            </a:r>
          </a:p>
        </p:txBody>
      </p:sp>
      <p:sp>
        <p:nvSpPr>
          <p:cNvPr id="196" name="Rectangle 42"/>
          <p:cNvSpPr/>
          <p:nvPr/>
        </p:nvSpPr>
        <p:spPr>
          <a:xfrm>
            <a:off x="5433755" y="0"/>
            <a:ext cx="27433" cy="6858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ectangle 19"/>
          <p:cNvSpPr/>
          <p:nvPr/>
        </p:nvSpPr>
        <p:spPr>
          <a:xfrm>
            <a:off x="1007532" y="-2"/>
            <a:ext cx="11184468" cy="6858001"/>
          </a:xfrm>
          <a:prstGeom prst="rect">
            <a:avLst/>
          </a:prstGeom>
          <a:solidFill>
            <a:srgbClr val="1F2D2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99" name="Picture 21" descr="Picture 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09" name="Content Placeholder 2"/>
          <p:cNvGrpSpPr/>
          <p:nvPr/>
        </p:nvGrpSpPr>
        <p:grpSpPr>
          <a:xfrm>
            <a:off x="2612451" y="2746300"/>
            <a:ext cx="7914377" cy="2630778"/>
            <a:chOff x="0" y="0"/>
            <a:chExt cx="7914375" cy="2630777"/>
          </a:xfrm>
        </p:grpSpPr>
        <p:sp>
          <p:nvSpPr>
            <p:cNvPr id="200" name="Círculo"/>
            <p:cNvSpPr/>
            <p:nvPr/>
          </p:nvSpPr>
          <p:spPr>
            <a:xfrm>
              <a:off x="460688" y="0"/>
              <a:ext cx="1441127" cy="1441126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lnSpc>
                  <a:spcPct val="120000"/>
                </a:lnSpc>
                <a:spcBef>
                  <a:spcPts val="1000"/>
                </a:spcBef>
                <a:defRPr sz="2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1" name="Cuadrado"/>
            <p:cNvSpPr/>
            <p:nvPr/>
          </p:nvSpPr>
          <p:spPr>
            <a:xfrm>
              <a:off x="767812" y="307125"/>
              <a:ext cx="826876" cy="826876"/>
            </a:xfrm>
            <a:prstGeom prst="rect">
              <a:avLst/>
            </a:prstGeom>
            <a:blipFill rotWithShape="1">
              <a:blip r:embed="rId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lnSpc>
                  <a:spcPct val="120000"/>
                </a:lnSpc>
                <a:spcBef>
                  <a:spcPts val="1000"/>
                </a:spcBef>
                <a:defRPr sz="2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2" name="URLs alcanzables (25)"/>
            <p:cNvSpPr txBox="1"/>
            <p:nvPr/>
          </p:nvSpPr>
          <p:spPr>
            <a:xfrm>
              <a:off x="0" y="1889999"/>
              <a:ext cx="2362500" cy="500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 defTabSz="800100">
                <a:lnSpc>
                  <a:spcPct val="90000"/>
                </a:lnSpc>
                <a:spcBef>
                  <a:spcPts val="700"/>
                </a:spcBef>
                <a:defRPr cap="all">
                  <a:solidFill>
                    <a:srgbClr val="FFFFFF"/>
                  </a:solidFill>
                </a:defRPr>
              </a:lvl1pPr>
            </a:lstStyle>
            <a:p>
              <a:pPr/>
              <a:r>
                <a:t>URLs alcanzables (25)</a:t>
              </a:r>
            </a:p>
          </p:txBody>
        </p:sp>
        <p:sp>
          <p:nvSpPr>
            <p:cNvPr id="203" name="Círculo"/>
            <p:cNvSpPr/>
            <p:nvPr/>
          </p:nvSpPr>
          <p:spPr>
            <a:xfrm>
              <a:off x="3236625" y="0"/>
              <a:ext cx="1441127" cy="1441126"/>
            </a:xfrm>
            <a:prstGeom prst="ellipse">
              <a:avLst/>
            </a:prstGeom>
            <a:solidFill>
              <a:srgbClr val="56CBB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lnSpc>
                  <a:spcPct val="120000"/>
                </a:lnSpc>
                <a:spcBef>
                  <a:spcPts val="1000"/>
                </a:spcBef>
                <a:defRPr sz="2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4" name="Cuadrado"/>
            <p:cNvSpPr/>
            <p:nvPr/>
          </p:nvSpPr>
          <p:spPr>
            <a:xfrm>
              <a:off x="3543751" y="307125"/>
              <a:ext cx="826876" cy="826876"/>
            </a:xfrm>
            <a:prstGeom prst="rect">
              <a:avLst/>
            </a:prstGeom>
            <a:blipFill rotWithShape="1">
              <a:blip r:embed="rId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lnSpc>
                  <a:spcPct val="120000"/>
                </a:lnSpc>
                <a:spcBef>
                  <a:spcPts val="1000"/>
                </a:spcBef>
                <a:defRPr sz="2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5" name="Códigos QR (10)"/>
            <p:cNvSpPr txBox="1"/>
            <p:nvPr/>
          </p:nvSpPr>
          <p:spPr>
            <a:xfrm>
              <a:off x="2775938" y="1889999"/>
              <a:ext cx="2362501" cy="2592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 defTabSz="800100">
                <a:lnSpc>
                  <a:spcPct val="90000"/>
                </a:lnSpc>
                <a:spcBef>
                  <a:spcPts val="700"/>
                </a:spcBef>
                <a:defRPr cap="all">
                  <a:solidFill>
                    <a:srgbClr val="FFFFFF"/>
                  </a:solidFill>
                </a:defRPr>
              </a:lvl1pPr>
            </a:lstStyle>
            <a:p>
              <a:pPr/>
              <a:r>
                <a:t>Códigos QR (10)</a:t>
              </a:r>
            </a:p>
          </p:txBody>
        </p:sp>
        <p:sp>
          <p:nvSpPr>
            <p:cNvPr id="206" name="Círculo"/>
            <p:cNvSpPr/>
            <p:nvPr/>
          </p:nvSpPr>
          <p:spPr>
            <a:xfrm>
              <a:off x="6012563" y="0"/>
              <a:ext cx="1441127" cy="1441126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lnSpc>
                  <a:spcPct val="120000"/>
                </a:lnSpc>
                <a:spcBef>
                  <a:spcPts val="1000"/>
                </a:spcBef>
                <a:defRPr sz="2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7" name="Cuadrado"/>
            <p:cNvSpPr/>
            <p:nvPr/>
          </p:nvSpPr>
          <p:spPr>
            <a:xfrm>
              <a:off x="6319687" y="307125"/>
              <a:ext cx="826876" cy="826876"/>
            </a:xfrm>
            <a:prstGeom prst="rect">
              <a:avLst/>
            </a:prstGeom>
            <a:blipFill rotWithShape="1">
              <a:blip r:embed="rId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lnSpc>
                  <a:spcPct val="120000"/>
                </a:lnSpc>
                <a:spcBef>
                  <a:spcPts val="1000"/>
                </a:spcBef>
                <a:defRPr sz="2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8" name="Procesamiento de ficheros CSV (25)"/>
            <p:cNvSpPr txBox="1"/>
            <p:nvPr/>
          </p:nvSpPr>
          <p:spPr>
            <a:xfrm>
              <a:off x="5551875" y="1889999"/>
              <a:ext cx="2362501" cy="7407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 defTabSz="800100">
                <a:lnSpc>
                  <a:spcPct val="90000"/>
                </a:lnSpc>
                <a:spcBef>
                  <a:spcPts val="700"/>
                </a:spcBef>
                <a:defRPr cap="all">
                  <a:solidFill>
                    <a:srgbClr val="FFFFFF"/>
                  </a:solidFill>
                </a:defRPr>
              </a:lvl1pPr>
            </a:lstStyle>
            <a:p>
              <a:pPr/>
              <a:r>
                <a:t>Procesamiento de ficheros CSV (25)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Rectangle 27"/>
          <p:cNvSpPr/>
          <p:nvPr/>
        </p:nvSpPr>
        <p:spPr>
          <a:xfrm>
            <a:off x="0" y="-1"/>
            <a:ext cx="12189867" cy="6855284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12" name="Picture 29" descr="Picture 2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31794" y="2105201"/>
            <a:ext cx="9360205" cy="4752799"/>
          </a:xfrm>
          <a:prstGeom prst="rect">
            <a:avLst/>
          </a:prstGeom>
          <a:ln w="12700">
            <a:miter lim="400000"/>
          </a:ln>
        </p:spPr>
      </p:pic>
      <p:pic>
        <p:nvPicPr>
          <p:cNvPr id="213" name="Picture 31" descr="Picture 3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14" name="Rectangle 33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rgbClr val="1F2D2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5" name="Rectangle 35"/>
          <p:cNvSpPr/>
          <p:nvPr/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rgbClr val="1F2D29">
              <a:alpha val="9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6" name="Title 1"/>
          <p:cNvSpPr txBox="1"/>
          <p:nvPr>
            <p:ph type="title"/>
          </p:nvPr>
        </p:nvSpPr>
        <p:spPr>
          <a:xfrm>
            <a:off x="5274525" y="808056"/>
            <a:ext cx="5338372" cy="107723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¿Cómo vamos a conseguirlo?</a:t>
            </a:r>
          </a:p>
        </p:txBody>
      </p:sp>
      <p:pic>
        <p:nvPicPr>
          <p:cNvPr id="217" name="Picture 4" descr="Picture 4"/>
          <p:cNvPicPr>
            <a:picLocks noChangeAspect="1"/>
          </p:cNvPicPr>
          <p:nvPr/>
        </p:nvPicPr>
        <p:blipFill>
          <a:blip r:embed="rId4">
            <a:extLst/>
          </a:blip>
          <a:srcRect l="58574" t="0" r="14061" b="0"/>
          <a:stretch>
            <a:fillRect/>
          </a:stretch>
        </p:blipFill>
        <p:spPr>
          <a:xfrm>
            <a:off x="1011880" y="226"/>
            <a:ext cx="3051462" cy="6858001"/>
          </a:xfrm>
          <a:prstGeom prst="rect">
            <a:avLst/>
          </a:prstGeom>
          <a:ln w="12700">
            <a:solidFill>
              <a:srgbClr val="FFFFFF"/>
            </a:solidFill>
          </a:ln>
        </p:spPr>
      </p:pic>
      <p:sp>
        <p:nvSpPr>
          <p:cNvPr id="218" name="Rectangle 37"/>
          <p:cNvSpPr/>
          <p:nvPr/>
        </p:nvSpPr>
        <p:spPr>
          <a:xfrm>
            <a:off x="962041" y="0"/>
            <a:ext cx="45720" cy="6858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9" name="Rectangle 39"/>
          <p:cNvSpPr/>
          <p:nvPr/>
        </p:nvSpPr>
        <p:spPr>
          <a:xfrm>
            <a:off x="11387666" y="-2719"/>
            <a:ext cx="27433" cy="6858001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229" name="Content Placeholder 2"/>
          <p:cNvGrpSpPr/>
          <p:nvPr/>
        </p:nvGrpSpPr>
        <p:grpSpPr>
          <a:xfrm>
            <a:off x="5269071" y="2105589"/>
            <a:ext cx="5343827" cy="3890882"/>
            <a:chOff x="0" y="0"/>
            <a:chExt cx="5343826" cy="3890881"/>
          </a:xfrm>
        </p:grpSpPr>
        <p:grpSp>
          <p:nvGrpSpPr>
            <p:cNvPr id="222" name="Grupo"/>
            <p:cNvGrpSpPr/>
            <p:nvPr/>
          </p:nvGrpSpPr>
          <p:grpSpPr>
            <a:xfrm>
              <a:off x="0" y="0"/>
              <a:ext cx="5343827" cy="1235521"/>
              <a:chOff x="0" y="0"/>
              <a:chExt cx="5343826" cy="1235520"/>
            </a:xfrm>
          </p:grpSpPr>
          <p:sp>
            <p:nvSpPr>
              <p:cNvPr id="220" name="Rectángulo redondeado"/>
              <p:cNvSpPr/>
              <p:nvPr/>
            </p:nvSpPr>
            <p:spPr>
              <a:xfrm>
                <a:off x="0" y="0"/>
                <a:ext cx="5343827" cy="1235521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ECA545"/>
                  </a:gs>
                  <a:gs pos="69000">
                    <a:srgbClr val="D98915"/>
                  </a:gs>
                  <a:gs pos="100000">
                    <a:srgbClr val="C47D16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1422400">
                  <a:lnSpc>
                    <a:spcPct val="90000"/>
                  </a:lnSpc>
                  <a:spcBef>
                    <a:spcPts val="800"/>
                  </a:spcBef>
                  <a:defRPr sz="32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21" name="Maximizando la escalabilidad"/>
              <p:cNvSpPr txBox="1"/>
              <p:nvPr/>
            </p:nvSpPr>
            <p:spPr>
              <a:xfrm>
                <a:off x="60312" y="55417"/>
                <a:ext cx="5223202" cy="11246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21920" tIns="121920" rIns="121920" bIns="121920" numCol="1" anchor="ctr">
                <a:spAutoFit/>
              </a:bodyPr>
              <a:lstStyle>
                <a:lvl1pPr defTabSz="1422400">
                  <a:lnSpc>
                    <a:spcPct val="90000"/>
                  </a:lnSpc>
                  <a:spcBef>
                    <a:spcPts val="1300"/>
                  </a:spcBef>
                  <a:defRPr sz="32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Maximizando la escalabilidad</a:t>
                </a:r>
              </a:p>
            </p:txBody>
          </p:sp>
        </p:grpSp>
        <p:grpSp>
          <p:nvGrpSpPr>
            <p:cNvPr id="225" name="Grupo"/>
            <p:cNvGrpSpPr/>
            <p:nvPr/>
          </p:nvGrpSpPr>
          <p:grpSpPr>
            <a:xfrm>
              <a:off x="0" y="1327680"/>
              <a:ext cx="5343827" cy="1235522"/>
              <a:chOff x="0" y="0"/>
              <a:chExt cx="5343826" cy="1235520"/>
            </a:xfrm>
          </p:grpSpPr>
          <p:sp>
            <p:nvSpPr>
              <p:cNvPr id="223" name="Rectángulo redondeado"/>
              <p:cNvSpPr/>
              <p:nvPr/>
            </p:nvSpPr>
            <p:spPr>
              <a:xfrm>
                <a:off x="0" y="0"/>
                <a:ext cx="5343827" cy="1235521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83D770"/>
                  </a:gs>
                  <a:gs pos="69000">
                    <a:srgbClr val="58C83D"/>
                  </a:gs>
                  <a:gs pos="100000">
                    <a:srgbClr val="52B43B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1422400">
                  <a:lnSpc>
                    <a:spcPct val="90000"/>
                  </a:lnSpc>
                  <a:spcBef>
                    <a:spcPts val="800"/>
                  </a:spcBef>
                  <a:defRPr sz="32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24" name="Mejorando la eficiencia"/>
              <p:cNvSpPr txBox="1"/>
              <p:nvPr/>
            </p:nvSpPr>
            <p:spPr>
              <a:xfrm>
                <a:off x="60312" y="267537"/>
                <a:ext cx="5223202" cy="7004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21920" tIns="121920" rIns="121920" bIns="121920" numCol="1" anchor="ctr">
                <a:spAutoFit/>
              </a:bodyPr>
              <a:lstStyle>
                <a:lvl1pPr defTabSz="1422400">
                  <a:lnSpc>
                    <a:spcPct val="90000"/>
                  </a:lnSpc>
                  <a:spcBef>
                    <a:spcPts val="1300"/>
                  </a:spcBef>
                  <a:defRPr sz="32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Mejorando la eficiencia</a:t>
                </a:r>
              </a:p>
            </p:txBody>
          </p:sp>
        </p:grpSp>
        <p:grpSp>
          <p:nvGrpSpPr>
            <p:cNvPr id="228" name="Grupo"/>
            <p:cNvGrpSpPr/>
            <p:nvPr/>
          </p:nvGrpSpPr>
          <p:grpSpPr>
            <a:xfrm>
              <a:off x="0" y="2655360"/>
              <a:ext cx="5343827" cy="1235522"/>
              <a:chOff x="0" y="0"/>
              <a:chExt cx="5343826" cy="1235520"/>
            </a:xfrm>
          </p:grpSpPr>
          <p:sp>
            <p:nvSpPr>
              <p:cNvPr id="226" name="Rectángulo redondeado"/>
              <p:cNvSpPr/>
              <p:nvPr/>
            </p:nvSpPr>
            <p:spPr>
              <a:xfrm>
                <a:off x="0" y="0"/>
                <a:ext cx="5343827" cy="1235521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98C9CA"/>
                  </a:gs>
                  <a:gs pos="69000">
                    <a:srgbClr val="6CAFB1"/>
                  </a:gs>
                  <a:gs pos="100000">
                    <a:srgbClr val="60A3A4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1422400">
                  <a:lnSpc>
                    <a:spcPct val="90000"/>
                  </a:lnSpc>
                  <a:spcBef>
                    <a:spcPts val="800"/>
                  </a:spcBef>
                  <a:defRPr sz="32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27" name="Maximizando la mantenibilidad del código"/>
              <p:cNvSpPr txBox="1"/>
              <p:nvPr/>
            </p:nvSpPr>
            <p:spPr>
              <a:xfrm>
                <a:off x="60312" y="55417"/>
                <a:ext cx="5223202" cy="11246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21920" tIns="121920" rIns="121920" bIns="121920" numCol="1" anchor="ctr">
                <a:spAutoFit/>
              </a:bodyPr>
              <a:lstStyle>
                <a:lvl1pPr defTabSz="1422400">
                  <a:lnSpc>
                    <a:spcPct val="90000"/>
                  </a:lnSpc>
                  <a:spcBef>
                    <a:spcPts val="1300"/>
                  </a:spcBef>
                  <a:defRPr sz="32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Maximizando la mantenibilidad del código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32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33" name="Rectangle 12"/>
          <p:cNvSpPr/>
          <p:nvPr/>
        </p:nvSpPr>
        <p:spPr>
          <a:xfrm>
            <a:off x="-1" y="0"/>
            <a:ext cx="4622903" cy="6858000"/>
          </a:xfrm>
          <a:prstGeom prst="rect">
            <a:avLst/>
          </a:prstGeom>
          <a:solidFill>
            <a:srgbClr val="1F2D2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34" name="Title 1"/>
          <p:cNvSpPr txBox="1"/>
          <p:nvPr>
            <p:ph type="title"/>
          </p:nvPr>
        </p:nvSpPr>
        <p:spPr>
          <a:xfrm>
            <a:off x="1337190" y="1064364"/>
            <a:ext cx="2856583" cy="3313672"/>
          </a:xfrm>
          <a:prstGeom prst="rect">
            <a:avLst/>
          </a:prstGeom>
        </p:spPr>
        <p:txBody>
          <a:bodyPr/>
          <a:lstStyle>
            <a:lvl1pPr algn="l">
              <a:defRPr sz="3100">
                <a:solidFill>
                  <a:srgbClr val="FFFFFF"/>
                </a:solidFill>
              </a:defRPr>
            </a:lvl1pPr>
          </a:lstStyle>
          <a:p>
            <a:pPr/>
            <a:r>
              <a:t>¿Qué características tiene nuestro acortador?</a:t>
            </a:r>
          </a:p>
        </p:txBody>
      </p:sp>
      <p:sp>
        <p:nvSpPr>
          <p:cNvPr id="235" name="Rectangle 14"/>
          <p:cNvSpPr/>
          <p:nvPr/>
        </p:nvSpPr>
        <p:spPr>
          <a:xfrm>
            <a:off x="4620769" y="0"/>
            <a:ext cx="45720" cy="6858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251" name="Content Placeholder 2"/>
          <p:cNvGrpSpPr/>
          <p:nvPr/>
        </p:nvGrpSpPr>
        <p:grpSpPr>
          <a:xfrm>
            <a:off x="5507182" y="901688"/>
            <a:ext cx="5889686" cy="5310930"/>
            <a:chOff x="0" y="0"/>
            <a:chExt cx="5889685" cy="5310928"/>
          </a:xfrm>
        </p:grpSpPr>
        <p:sp>
          <p:nvSpPr>
            <p:cNvPr id="236" name="Rectángulo redondeado"/>
            <p:cNvSpPr/>
            <p:nvPr/>
          </p:nvSpPr>
          <p:spPr>
            <a:xfrm>
              <a:off x="0" y="0"/>
              <a:ext cx="5889686" cy="885155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lnSpc>
                  <a:spcPct val="120000"/>
                </a:lnSpc>
                <a:spcBef>
                  <a:spcPts val="1000"/>
                </a:spcBef>
                <a:defRPr sz="2000"/>
              </a:pPr>
            </a:p>
          </p:txBody>
        </p:sp>
        <p:sp>
          <p:nvSpPr>
            <p:cNvPr id="237" name="Cuadrado"/>
            <p:cNvSpPr/>
            <p:nvPr/>
          </p:nvSpPr>
          <p:spPr>
            <a:xfrm>
              <a:off x="267758" y="199159"/>
              <a:ext cx="486837" cy="486836"/>
            </a:xfrm>
            <a:prstGeom prst="rect">
              <a:avLst/>
            </a:prstGeom>
            <a:blipFill rotWithShape="1">
              <a:blip r:embed="rId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lnSpc>
                  <a:spcPct val="120000"/>
                </a:lnSpc>
                <a:spcBef>
                  <a:spcPts val="1000"/>
                </a:spcBef>
                <a:defRPr sz="2000"/>
              </a:pPr>
            </a:p>
          </p:txBody>
        </p:sp>
        <p:sp>
          <p:nvSpPr>
            <p:cNvPr id="238" name="Genera un QR de forma asíncrona con las URLs acortadas."/>
            <p:cNvSpPr txBox="1"/>
            <p:nvPr/>
          </p:nvSpPr>
          <p:spPr>
            <a:xfrm>
              <a:off x="1022353" y="73445"/>
              <a:ext cx="4867332" cy="7382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3679" tIns="93679" rIns="93679" bIns="93679" numCol="1" anchor="ctr">
              <a:spAutoFit/>
            </a:bodyPr>
            <a:lstStyle>
              <a:lvl1pPr defTabSz="844550">
                <a:spcBef>
                  <a:spcPts val="700"/>
                </a:spcBef>
                <a:defRPr sz="1900"/>
              </a:lvl1pPr>
            </a:lstStyle>
            <a:p>
              <a:pPr/>
              <a:r>
                <a:t>Genera un QR de forma asíncrona con las URLs acortadas.</a:t>
              </a:r>
            </a:p>
          </p:txBody>
        </p:sp>
        <p:sp>
          <p:nvSpPr>
            <p:cNvPr id="239" name="Rectángulo redondeado"/>
            <p:cNvSpPr/>
            <p:nvPr/>
          </p:nvSpPr>
          <p:spPr>
            <a:xfrm>
              <a:off x="0" y="1106443"/>
              <a:ext cx="5889686" cy="885156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lnSpc>
                  <a:spcPct val="120000"/>
                </a:lnSpc>
                <a:spcBef>
                  <a:spcPts val="1000"/>
                </a:spcBef>
                <a:defRPr sz="2000"/>
              </a:pPr>
            </a:p>
          </p:txBody>
        </p:sp>
        <p:sp>
          <p:nvSpPr>
            <p:cNvPr id="240" name="Cuadrado"/>
            <p:cNvSpPr/>
            <p:nvPr/>
          </p:nvSpPr>
          <p:spPr>
            <a:xfrm>
              <a:off x="267758" y="1305604"/>
              <a:ext cx="486837" cy="486836"/>
            </a:xfrm>
            <a:prstGeom prst="rect">
              <a:avLst/>
            </a:prstGeom>
            <a:blipFill rotWithShape="1">
              <a:blip r:embed="rId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lnSpc>
                  <a:spcPct val="120000"/>
                </a:lnSpc>
                <a:spcBef>
                  <a:spcPts val="1000"/>
                </a:spcBef>
                <a:defRPr sz="2000"/>
              </a:pPr>
            </a:p>
          </p:txBody>
        </p:sp>
        <p:sp>
          <p:nvSpPr>
            <p:cNvPr id="241" name="Procesamiento de ficheros de lotes de URLs (CSV)."/>
            <p:cNvSpPr txBox="1"/>
            <p:nvPr/>
          </p:nvSpPr>
          <p:spPr>
            <a:xfrm>
              <a:off x="1022353" y="1179888"/>
              <a:ext cx="4867332" cy="7382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3679" tIns="93679" rIns="93679" bIns="93679" numCol="1" anchor="ctr">
              <a:spAutoFit/>
            </a:bodyPr>
            <a:lstStyle>
              <a:lvl1pPr defTabSz="844550">
                <a:spcBef>
                  <a:spcPts val="700"/>
                </a:spcBef>
                <a:defRPr sz="1900"/>
              </a:lvl1pPr>
            </a:lstStyle>
            <a:p>
              <a:pPr/>
              <a:r>
                <a:t>Procesamiento de ficheros de lotes de URLs (CSV).</a:t>
              </a:r>
            </a:p>
          </p:txBody>
        </p:sp>
        <p:sp>
          <p:nvSpPr>
            <p:cNvPr id="242" name="Rectángulo redondeado"/>
            <p:cNvSpPr/>
            <p:nvPr/>
          </p:nvSpPr>
          <p:spPr>
            <a:xfrm>
              <a:off x="0" y="2212887"/>
              <a:ext cx="5889686" cy="885156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lnSpc>
                  <a:spcPct val="120000"/>
                </a:lnSpc>
                <a:spcBef>
                  <a:spcPts val="1000"/>
                </a:spcBef>
                <a:defRPr sz="2000"/>
              </a:pPr>
            </a:p>
          </p:txBody>
        </p:sp>
        <p:sp>
          <p:nvSpPr>
            <p:cNvPr id="243" name="Cuadrado"/>
            <p:cNvSpPr/>
            <p:nvPr/>
          </p:nvSpPr>
          <p:spPr>
            <a:xfrm>
              <a:off x="267758" y="2412046"/>
              <a:ext cx="486837" cy="486836"/>
            </a:xfrm>
            <a:prstGeom prst="rect">
              <a:avLst/>
            </a:prstGeom>
            <a:blipFill rotWithShape="1">
              <a:blip r:embed="rId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lnSpc>
                  <a:spcPct val="120000"/>
                </a:lnSpc>
                <a:spcBef>
                  <a:spcPts val="1000"/>
                </a:spcBef>
                <a:defRPr sz="2000"/>
              </a:pPr>
            </a:p>
          </p:txBody>
        </p:sp>
        <p:sp>
          <p:nvSpPr>
            <p:cNvPr id="244" name="Reparto de tareas con Workers."/>
            <p:cNvSpPr txBox="1"/>
            <p:nvPr/>
          </p:nvSpPr>
          <p:spPr>
            <a:xfrm>
              <a:off x="1022353" y="2426033"/>
              <a:ext cx="4867332" cy="4588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3679" tIns="93679" rIns="93679" bIns="93679" numCol="1" anchor="ctr">
              <a:spAutoFit/>
            </a:bodyPr>
            <a:lstStyle>
              <a:lvl1pPr defTabSz="844550">
                <a:spcBef>
                  <a:spcPts val="700"/>
                </a:spcBef>
                <a:defRPr sz="1900"/>
              </a:lvl1pPr>
            </a:lstStyle>
            <a:p>
              <a:pPr/>
              <a:r>
                <a:t>Reparto de tareas con Workers.</a:t>
              </a:r>
            </a:p>
          </p:txBody>
        </p:sp>
        <p:sp>
          <p:nvSpPr>
            <p:cNvPr id="245" name="Rectángulo redondeado"/>
            <p:cNvSpPr/>
            <p:nvPr/>
          </p:nvSpPr>
          <p:spPr>
            <a:xfrm>
              <a:off x="0" y="3319330"/>
              <a:ext cx="5889686" cy="885155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lnSpc>
                  <a:spcPct val="120000"/>
                </a:lnSpc>
                <a:spcBef>
                  <a:spcPts val="1000"/>
                </a:spcBef>
                <a:defRPr sz="2000"/>
              </a:pPr>
            </a:p>
          </p:txBody>
        </p:sp>
        <p:sp>
          <p:nvSpPr>
            <p:cNvPr id="246" name="Cuadrado"/>
            <p:cNvSpPr/>
            <p:nvPr/>
          </p:nvSpPr>
          <p:spPr>
            <a:xfrm>
              <a:off x="267758" y="3518490"/>
              <a:ext cx="486837" cy="486836"/>
            </a:xfrm>
            <a:prstGeom prst="rect">
              <a:avLst/>
            </a:prstGeom>
            <a:blipFill rotWithShape="1">
              <a:blip r:embed="rId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lnSpc>
                  <a:spcPct val="120000"/>
                </a:lnSpc>
                <a:spcBef>
                  <a:spcPts val="1000"/>
                </a:spcBef>
                <a:defRPr sz="2000"/>
              </a:pPr>
            </a:p>
          </p:txBody>
        </p:sp>
        <p:sp>
          <p:nvSpPr>
            <p:cNvPr id="247" name="Base de Datos escalable."/>
            <p:cNvSpPr txBox="1"/>
            <p:nvPr/>
          </p:nvSpPr>
          <p:spPr>
            <a:xfrm>
              <a:off x="1022353" y="3532476"/>
              <a:ext cx="4867332" cy="4588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3679" tIns="93679" rIns="93679" bIns="93679" numCol="1" anchor="ctr">
              <a:spAutoFit/>
            </a:bodyPr>
            <a:lstStyle>
              <a:lvl1pPr defTabSz="844550">
                <a:spcBef>
                  <a:spcPts val="700"/>
                </a:spcBef>
                <a:defRPr sz="1900"/>
              </a:lvl1pPr>
            </a:lstStyle>
            <a:p>
              <a:pPr/>
              <a:r>
                <a:t>Base de Datos escalable.</a:t>
              </a:r>
            </a:p>
          </p:txBody>
        </p:sp>
        <p:sp>
          <p:nvSpPr>
            <p:cNvPr id="248" name="Rectángulo redondeado"/>
            <p:cNvSpPr/>
            <p:nvPr/>
          </p:nvSpPr>
          <p:spPr>
            <a:xfrm>
              <a:off x="0" y="4425774"/>
              <a:ext cx="5889686" cy="885155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lnSpc>
                  <a:spcPct val="120000"/>
                </a:lnSpc>
                <a:spcBef>
                  <a:spcPts val="1000"/>
                </a:spcBef>
                <a:defRPr sz="2000"/>
              </a:pPr>
            </a:p>
          </p:txBody>
        </p:sp>
        <p:sp>
          <p:nvSpPr>
            <p:cNvPr id="249" name="Cuadrado"/>
            <p:cNvSpPr/>
            <p:nvPr/>
          </p:nvSpPr>
          <p:spPr>
            <a:xfrm>
              <a:off x="267758" y="4624934"/>
              <a:ext cx="486837" cy="486836"/>
            </a:xfrm>
            <a:prstGeom prst="rect">
              <a:avLst/>
            </a:prstGeom>
            <a:blipFill rotWithShape="1">
              <a:blip r:embed="rId7"/>
              <a:srcRect l="0" t="0" r="0" b="0"/>
              <a:stretch>
                <a:fillRect/>
              </a:stretch>
            </a:blipFill>
            <a:ln w="15875" cap="flat">
              <a:solidFill>
                <a:srgbClr val="FFFFFF">
                  <a:alpha val="0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lnSpc>
                  <a:spcPct val="120000"/>
                </a:lnSpc>
                <a:spcBef>
                  <a:spcPts val="1000"/>
                </a:spcBef>
                <a:defRPr sz="2000"/>
              </a:pPr>
            </a:p>
          </p:txBody>
        </p:sp>
        <p:sp>
          <p:nvSpPr>
            <p:cNvPr id="250" name="Independencia de módulos."/>
            <p:cNvSpPr txBox="1"/>
            <p:nvPr/>
          </p:nvSpPr>
          <p:spPr>
            <a:xfrm>
              <a:off x="1022353" y="4638920"/>
              <a:ext cx="4867332" cy="4588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3679" tIns="93679" rIns="93679" bIns="93679" numCol="1" anchor="ctr">
              <a:spAutoFit/>
            </a:bodyPr>
            <a:lstStyle>
              <a:lvl1pPr defTabSz="844550">
                <a:spcBef>
                  <a:spcPts val="700"/>
                </a:spcBef>
                <a:defRPr sz="1900"/>
              </a:lvl1pPr>
            </a:lstStyle>
            <a:p>
              <a:pPr/>
              <a:r>
                <a:t>Independencia de módulos.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ctangle 31"/>
          <p:cNvSpPr/>
          <p:nvPr/>
        </p:nvSpPr>
        <p:spPr>
          <a:xfrm>
            <a:off x="2133" y="-1"/>
            <a:ext cx="12189867" cy="6858001"/>
          </a:xfrm>
          <a:prstGeom prst="rect">
            <a:avLst/>
          </a:prstGeom>
          <a:solidFill>
            <a:srgbClr val="1F2D2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54" name="Picture 33" descr="Picture 3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55" name="Rectangle 35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rgbClr val="262626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6" name="Rectangle 37"/>
          <p:cNvSpPr/>
          <p:nvPr/>
        </p:nvSpPr>
        <p:spPr>
          <a:xfrm>
            <a:off x="945261" y="-3"/>
            <a:ext cx="45720" cy="6858001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7" name="Oval 39"/>
          <p:cNvSpPr/>
          <p:nvPr/>
        </p:nvSpPr>
        <p:spPr>
          <a:xfrm>
            <a:off x="1547566" y="421698"/>
            <a:ext cx="967150" cy="967149"/>
          </a:xfrm>
          <a:prstGeom prst="ellipse">
            <a:avLst/>
          </a:prstGeom>
          <a:gradFill>
            <a:gsLst>
              <a:gs pos="0">
                <a:srgbClr val="1F2D29">
                  <a:alpha val="0"/>
                </a:srgbClr>
              </a:gs>
              <a:gs pos="100000">
                <a:schemeClr val="accent1">
                  <a:alpha val="21000"/>
                </a:schemeClr>
              </a:gs>
            </a:gsLst>
            <a:lin ang="108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8" name="Title 1"/>
          <p:cNvSpPr txBox="1"/>
          <p:nvPr>
            <p:ph type="title"/>
          </p:nvPr>
        </p:nvSpPr>
        <p:spPr>
          <a:xfrm>
            <a:off x="1518411" y="1201722"/>
            <a:ext cx="3133751" cy="4454556"/>
          </a:xfrm>
          <a:prstGeom prst="rect">
            <a:avLst/>
          </a:prstGeom>
        </p:spPr>
        <p:txBody>
          <a:bodyPr anchor="ctr"/>
          <a:lstStyle>
            <a:lvl1pPr algn="l">
              <a:defRPr sz="3600"/>
            </a:lvl1pPr>
          </a:lstStyle>
          <a:p>
            <a:pPr/>
            <a:r>
              <a:t>Objetivos a futuro</a:t>
            </a:r>
          </a:p>
        </p:txBody>
      </p:sp>
      <p:sp>
        <p:nvSpPr>
          <p:cNvPr id="259" name="Content Placeholder 2"/>
          <p:cNvSpPr txBox="1"/>
          <p:nvPr>
            <p:ph type="body" sz="half" idx="1"/>
          </p:nvPr>
        </p:nvSpPr>
        <p:spPr>
          <a:xfrm>
            <a:off x="5454362" y="1201722"/>
            <a:ext cx="5329251" cy="4454556"/>
          </a:xfrm>
          <a:prstGeom prst="rect">
            <a:avLst/>
          </a:prstGeom>
        </p:spPr>
        <p:txBody>
          <a:bodyPr/>
          <a:lstStyle/>
          <a:p>
            <a:pPr marL="344170" indent="-344170">
              <a:defRPr sz="1800"/>
            </a:pPr>
            <a:r>
              <a:t>Autoescalado de los nodos Worker.</a:t>
            </a:r>
          </a:p>
          <a:p>
            <a:pPr marL="344170" indent="-344170">
              <a:defRPr sz="1800"/>
            </a:pPr>
            <a:r>
              <a:t>Tolerancia a fallos en el almacenamiento de los códigos QR.</a:t>
            </a:r>
          </a:p>
          <a:p>
            <a:pPr marL="0" indent="0">
              <a:buSzTx/>
              <a:buFont typeface="Wingdings"/>
              <a:buNone/>
              <a:defRPr sz="18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¿Alguna pregunta?"/>
          <p:cNvSpPr txBox="1"/>
          <p:nvPr>
            <p:ph type="title"/>
          </p:nvPr>
        </p:nvSpPr>
        <p:spPr>
          <a:xfrm>
            <a:off x="2213378" y="2890385"/>
            <a:ext cx="7958333" cy="1077230"/>
          </a:xfrm>
          <a:prstGeom prst="rect">
            <a:avLst/>
          </a:prstGeom>
        </p:spPr>
        <p:txBody>
          <a:bodyPr/>
          <a:lstStyle>
            <a:lvl1pPr algn="ctr">
              <a:defRPr sz="4100"/>
            </a:lvl1pPr>
          </a:lstStyle>
          <a:p>
            <a:pPr/>
            <a:r>
              <a:t>¿Alguna pregunta?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Madison">
  <a:themeElements>
    <a:clrScheme name="Madiso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0000FF"/>
      </a:hlink>
      <a:folHlink>
        <a:srgbClr val="FF00FF"/>
      </a:folHlink>
    </a:clrScheme>
    <a:fontScheme name="Madison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Madison">
  <a:themeElements>
    <a:clrScheme name="Madiso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0000FF"/>
      </a:hlink>
      <a:folHlink>
        <a:srgbClr val="FF00FF"/>
      </a:folHlink>
    </a:clrScheme>
    <a:fontScheme name="Madison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