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cikit-learn.org/stable/modules/classes.html#module-sklearn.decomposi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ebastianraschka.com/Articles/2014_pca_step_by_step.html" TargetMode="External"/><Relationship Id="rId4" Type="http://schemas.openxmlformats.org/officeDocument/2006/relationships/hyperlink" Target="http://scikit-learn.org/stable/auto_examples/decomposition/plot_pca_vs_lda.html" TargetMode="External"/><Relationship Id="rId5" Type="http://schemas.openxmlformats.org/officeDocument/2006/relationships/hyperlink" Target="http://scikit-learn.org/stable/auto_examples/decomposition/plot_kernel_pca.html" TargetMode="External"/><Relationship Id="rId6" Type="http://schemas.openxmlformats.org/officeDocument/2006/relationships/hyperlink" Target="http://scikit-learn.org/stable/auto_examples/decomposition/plot_pca_ir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PCA visualization and PCA-kernel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Piotr Rząsa, Paweł Banach, Michał Kawałek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PCA - czym jest? do czego służy?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2200"/>
              <a:t>Principal Component Analysis -  Analiza Składowych Głównych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Zastosowania: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Wizualizacja wielowymiarowych danych w np. 2-, 3-wymiarowej przestrzeni.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Redukcja wymiarów danych wielowymiarowych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Takie rzutowanie danych aby osiągnąć jak największą wariancję głównych składowych</a:t>
            </a:r>
          </a:p>
          <a:p>
            <a:pPr indent="-228600" lvl="0" marL="457200">
              <a:spcBef>
                <a:spcPts val="0"/>
              </a:spcBef>
            </a:pPr>
            <a:r>
              <a:rPr lang="pl"/>
              <a:t>oparta na macierzy kowariancji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Przykładowe zastosowanie 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- Rak jajnika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605375"/>
            <a:ext cx="4335300" cy="296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wybór 5 głównych składowych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rzut na płaszczyznę wyznaczoną przez ich pary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dzięki parze składowych nr 2 i 3 można przeprowadzić klasyfikację.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r">
              <a:spcBef>
                <a:spcPts val="0"/>
              </a:spcBef>
              <a:buNone/>
            </a:pPr>
            <a:r>
              <a:rPr lang="pl" sz="1200"/>
              <a:t>https://www.mimuw.edu.pl/~aniag/SADM/pca.pdf</a:t>
            </a:r>
          </a:p>
        </p:txBody>
      </p:sp>
      <p:pic>
        <p:nvPicPr>
          <p:cNvPr descr="Screen Shot 2017-10-17 at 00.36.43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701" y="133213"/>
            <a:ext cx="4041725" cy="48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Przykładowe zastosowanie (2)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279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wariancja skupiona w kilku pierwszych głównych składowych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l"/>
              <a:t>dalsze składowe można częściowo pominąć - mają znikomy wpływ na wynik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pl" sz="1000"/>
              <a:t>https://www.mimuw.edu.pl/~aniag/SADM/pca.pdf</a:t>
            </a:r>
          </a:p>
        </p:txBody>
      </p:sp>
      <p:pic>
        <p:nvPicPr>
          <p:cNvPr descr="Screen Shot 2017-10-17 at 00.42.38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989" y="1152475"/>
            <a:ext cx="55559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Kernel-PCA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927950"/>
            <a:ext cx="8520600" cy="40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pl" sz="1400"/>
              <a:t>W przypadku gdy dane nie są liniowo podzielne PCA nam nie pomoże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l" sz="1400"/>
              <a:t>Kernel-PCA pozwala na rzutowanie danych na wyższe wymiary przy wykorzystaniu kernel methods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l" sz="1400"/>
              <a:t>Na przykład: dane początkowo dwuwymiarowe  lecz niemożliwe do prostej klasyfikacji przekształcamy na trójwymiarowe, by następnie łatwo było nam je odpowiednio rzucić na płaszczyznę i zaklasyfikować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pl" sz="1400"/>
              <a:t>Żródło: wikipedia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5" y="2264201"/>
            <a:ext cx="2880699" cy="230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885" y="2264200"/>
            <a:ext cx="2819228" cy="23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387" y="2264200"/>
            <a:ext cx="3077864" cy="230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Użyta biblioteka python - sklearn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Korzystamy z zawartego w bibliotece modułu ‘decomposition’</a:t>
            </a:r>
          </a:p>
          <a:p>
            <a:pPr lv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http://scikit-learn.org/stable/modules/classes.html#module-sklearn.decomposition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A w szczególności z procedury: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pl" sz="1400">
                <a:solidFill>
                  <a:srgbClr val="222222"/>
                </a:solidFill>
              </a:rPr>
              <a:t>sklearn.decomposition.</a:t>
            </a:r>
            <a:r>
              <a:rPr b="1" lang="pl" sz="1400">
                <a:solidFill>
                  <a:srgbClr val="222222"/>
                </a:solidFill>
              </a:rPr>
              <a:t>PCA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Szczegółów można poszukać w dokumentacji scikit-learn.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Źródła i przydatne linki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Step by step tutorial: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http://sebastianraschka.com/Articles/2014_pca_step_by_step.html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PCA Irysy w 2D: </a:t>
            </a:r>
            <a:r>
              <a:rPr lang="pl" u="sng">
                <a:solidFill>
                  <a:schemeClr val="hlink"/>
                </a:solidFill>
                <a:hlinkClick r:id="rId4"/>
              </a:rPr>
              <a:t>http://scikit-learn.org/stable/auto_examples/decomposition/plot_pca_vs_lda.html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Kernel PCA: </a:t>
            </a:r>
            <a:r>
              <a:rPr lang="pl" u="sng">
                <a:solidFill>
                  <a:schemeClr val="hlink"/>
                </a:solidFill>
                <a:hlinkClick r:id="rId5"/>
              </a:rPr>
              <a:t>http://scikit-learn.org/stable/auto_examples/decomposition/plot_kernel_pca.html</a:t>
            </a:r>
            <a:r>
              <a:rPr lang="pl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PCA irysy w 3D: </a:t>
            </a:r>
            <a:r>
              <a:rPr lang="pl" u="sng">
                <a:solidFill>
                  <a:schemeClr val="hlink"/>
                </a:solidFill>
                <a:hlinkClick r:id="rId6"/>
              </a:rPr>
              <a:t>http://scikit-learn.org/stable/auto_examples/decomposition/plot_pca_iris.html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