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6D133-1C4D-4E9A-B2E8-3E2A0F0D5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79276-A98D-40A1-8E4F-F8A72CA98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B1869-5193-4223-AC27-96A104C4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515C62-834A-4E15-B59C-FF84AF95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D515B6-8BD3-42F6-BB0A-F39995A0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1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87248-742A-4D25-8F0F-AD520478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F5BDEE-4B1D-4944-AB51-C449F72B0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16FB35-1F10-4DFB-95A3-8018BD04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EA61A0-8419-4C1A-B1F0-194A4B6A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65CAA2-0AF6-4F4D-AA81-CBBAEAB9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02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22029F-2BA3-43F7-8DE7-73924946C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3BFB81-7DED-4FE5-BE2A-6012D26C1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9914D9-1B55-499C-A854-05540B39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FAC8FD-85D9-411C-BBE5-6D01205E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1CA92-B4EA-4142-9001-A47F77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06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AB3B0-0CC2-4D0A-A9EF-0B0EB437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A994D2-D8B5-45A5-AD0A-DF3AA0F8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224B8F-26A5-4B7F-ABE5-AF0CF38B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4098B-DBAB-4CD0-86DC-8A5F4080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9A2166-99C6-42B8-BB23-D69E2947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6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0B11D-5ADF-478D-B008-D09E0834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803DFB-D5F7-4632-9AD0-AFDDBD81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31505D-0FA0-4BB6-8D7A-677E3335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6A7538-9251-48FB-BCC3-17677FDC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CE566-E4E4-4971-9D89-ACC2DD6B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ECC25-70FE-4D3C-8489-E3402AF8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801CB-9803-4314-8171-D7E210097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CC7292-00D3-435F-8CBE-FA8D67F24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3E84C3-67DA-477B-8F49-88629BCE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5F2B4B-9FA3-4A51-B47A-220BC840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7AA105-B593-482F-A4D7-05A3D92A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89B95-D47C-4075-9253-21E3845E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9C4B1C-724C-4C3F-905C-2C0AEF0F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7CBC7F-EC37-4B78-AA26-037A626A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DCE8D3-8A4C-471F-8339-32E20DBB0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E29A3E-C509-479C-919F-7F10211B1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33A163-6405-412E-B8D3-43C7D724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F1E0E3-3985-40EB-BE50-80F775B0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667609-0462-43D1-84CA-ABDE1916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32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1D52D-FEDE-4E94-B17A-166E39E0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A68C60-1907-4142-A973-C304F561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620FD-516F-4D9C-876E-C7FBB602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81CB74-28A2-4745-9AC2-897469A0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88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A60E9E-0AFC-42B2-A918-F90CE54C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A2CC2D-CB08-4E1A-B779-91586A07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32EDC8-7289-4007-9BFC-4F4EBCDF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0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AC541-BACD-427C-922D-46F7866E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AD3AD-36DF-4098-9411-FC630007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32C047-4A0C-404A-B004-608B9598D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CFD3F7-5F30-4D60-8178-C069C297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ADC5B3-F692-4970-AE67-7F11A3DA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186EC8-0422-4CC0-962B-A95D7278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73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235D1-9032-420C-B67E-675E8C18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7F3AC4-B139-4D7F-AD2F-D0F67A9C1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7157DB-3119-4109-B62F-785E2BF45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056F59-C86E-4A0E-A21E-24F25AE9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7ECBE8-548C-4007-8442-830BD9AF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30B687-340E-4652-8834-6426500D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24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7ED00-7E61-46EC-8708-EFE13136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745DD8-2A13-4CCB-A622-27D01DC2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C9E2EE-6107-4B1A-90EE-19F03C5C9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C0A49-C725-4C45-8241-CB734894D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D76969-C207-4801-846A-AC908C577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4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BB2F-2142-4508-A2E5-56BC52E0C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501" y="328695"/>
            <a:ext cx="9144000" cy="1457290"/>
          </a:xfrm>
        </p:spPr>
        <p:txBody>
          <a:bodyPr>
            <a:normAutofit fontScale="90000"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Ордена Трудового Красного Знамени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asic Roman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asic Roman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Высшего профессионального образования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asic Roman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Московский технический университет связи и информатики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asic Roman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38D62F-CF6A-4DBA-A343-103E67C7E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501" y="2665350"/>
            <a:ext cx="9144000" cy="2363647"/>
          </a:xfrm>
        </p:spPr>
        <p:txBody>
          <a:bodyPr>
            <a:no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дисциплине 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«Теоретические аспекты программирования»</a:t>
            </a:r>
            <a:endParaRPr lang="ru-RU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«Формальные языки»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F64CD-9B61-42F8-B510-0026E5D3FD15}"/>
              </a:ext>
            </a:extLst>
          </p:cNvPr>
          <p:cNvSpPr txBox="1"/>
          <p:nvPr/>
        </p:nvSpPr>
        <p:spPr>
          <a:xfrm>
            <a:off x="4381500" y="5652241"/>
            <a:ext cx="7582021" cy="69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150870" algn="r">
              <a:lnSpc>
                <a:spcPct val="115000"/>
              </a:lnSpc>
              <a:spcAft>
                <a:spcPts val="1000"/>
              </a:spcAft>
              <a:tabLst>
                <a:tab pos="378079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3МПП1901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Иванюк П. Г.</a:t>
            </a:r>
          </a:p>
          <a:p>
            <a:pPr indent="3150870" algn="r">
              <a:lnSpc>
                <a:spcPct val="115000"/>
              </a:lnSpc>
              <a:spcAft>
                <a:spcPts val="1000"/>
              </a:spcAft>
              <a:tabLst>
                <a:tab pos="3780790" algn="l"/>
              </a:tabLs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Проверил: Профессор д. т. н. Яшина М. В.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2E8D1-11A6-44B2-ABF4-D11067E4B5C7}"/>
              </a:ext>
            </a:extLst>
          </p:cNvPr>
          <p:cNvSpPr txBox="1"/>
          <p:nvPr/>
        </p:nvSpPr>
        <p:spPr>
          <a:xfrm>
            <a:off x="5279269" y="1785985"/>
            <a:ext cx="1784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</a:t>
            </a:r>
          </a:p>
        </p:txBody>
      </p:sp>
    </p:spTree>
    <p:extLst>
      <p:ext uri="{BB962C8B-B14F-4D97-AF65-F5344CB8AC3E}">
        <p14:creationId xmlns:p14="http://schemas.microsoft.com/office/powerpoint/2010/main" val="44767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B9BB1-4F0D-4069-B41A-A851C4C1EE58}"/>
              </a:ext>
            </a:extLst>
          </p:cNvPr>
          <p:cNvSpPr txBox="1"/>
          <p:nvPr/>
        </p:nvSpPr>
        <p:spPr>
          <a:xfrm>
            <a:off x="2095501" y="2476500"/>
            <a:ext cx="793750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Теория формальных грамматик – это раздел математической лингвистики, включающий способы описания формальных грамматик, построение алгоритмов анализа, а также алгоритмов перевода алгоритмических языков на язык машины.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1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B41E37-5C90-406A-BEFF-968E23B8F266}"/>
              </a:ext>
            </a:extLst>
          </p:cNvPr>
          <p:cNvSpPr txBox="1"/>
          <p:nvPr/>
        </p:nvSpPr>
        <p:spPr>
          <a:xfrm>
            <a:off x="1809634" y="2362200"/>
            <a:ext cx="8694047" cy="1451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— это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множество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предложений, построенных по определенным правилам.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asic Roman"/>
            </a:endParaRP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Грамматика — свод правил, определяющих принадлежность фразы языку.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asic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28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6988AF1-187A-4760-AF2D-75091AC1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885825"/>
            <a:ext cx="82962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9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0D4BD8-503E-43C1-8093-0EDD7A48BFED}"/>
              </a:ext>
            </a:extLst>
          </p:cNvPr>
          <p:cNvSpPr txBox="1"/>
          <p:nvPr/>
        </p:nvSpPr>
        <p:spPr>
          <a:xfrm>
            <a:off x="3225800" y="914400"/>
            <a:ext cx="4924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&lt;V,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W,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3BE91-8577-4747-8DCF-AA01EB694CAE}"/>
              </a:ext>
            </a:extLst>
          </p:cNvPr>
          <p:cNvSpPr txBox="1"/>
          <p:nvPr/>
        </p:nvSpPr>
        <p:spPr>
          <a:xfrm>
            <a:off x="1092200" y="2678315"/>
            <a:ext cx="10306155" cy="22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– терминальный алфавит.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– не терминальный алфавит.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 – множество правил, которое имеет вид множества подстановок вида α→β.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аксиома</a:t>
            </a:r>
            <a:r>
              <a:rPr lang="ru-RU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начальный символ грамматики.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2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FD011F-1BDE-44E3-9266-4391FCF1BE21}"/>
              </a:ext>
            </a:extLst>
          </p:cNvPr>
          <p:cNvSpPr txBox="1"/>
          <p:nvPr/>
        </p:nvSpPr>
        <p:spPr>
          <a:xfrm>
            <a:off x="4038600" y="774700"/>
            <a:ext cx="460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грамматик Н. Хомского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42EDC-1236-4B05-AEFE-F5E1E0706C46}"/>
              </a:ext>
            </a:extLst>
          </p:cNvPr>
          <p:cNvSpPr txBox="1"/>
          <p:nvPr/>
        </p:nvSpPr>
        <p:spPr>
          <a:xfrm>
            <a:off x="4821730" y="2002135"/>
            <a:ext cx="30385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0 - произвольные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2F45-9A8C-447B-8827-1F8DC8EFA015}"/>
              </a:ext>
            </a:extLst>
          </p:cNvPr>
          <p:cNvSpPr txBox="1"/>
          <p:nvPr/>
        </p:nvSpPr>
        <p:spPr>
          <a:xfrm>
            <a:off x="4657433" y="3056235"/>
            <a:ext cx="28771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1 – контекстные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70483-F751-4531-A01B-F3B890219584}"/>
              </a:ext>
            </a:extLst>
          </p:cNvPr>
          <p:cNvSpPr txBox="1"/>
          <p:nvPr/>
        </p:nvSpPr>
        <p:spPr>
          <a:xfrm>
            <a:off x="4568264" y="4052837"/>
            <a:ext cx="33103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2 – бесконтекстные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99317-A0F0-46B3-8B4D-5B8C840139D2}"/>
              </a:ext>
            </a:extLst>
          </p:cNvPr>
          <p:cNvSpPr txBox="1"/>
          <p:nvPr/>
        </p:nvSpPr>
        <p:spPr>
          <a:xfrm>
            <a:off x="4967282" y="5049439"/>
            <a:ext cx="274748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3 – регулярные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5DFAC48-598A-4C12-B8C7-91E7A0393E4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341023" y="2463800"/>
            <a:ext cx="2" cy="59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A28DB5-251F-47ED-9811-344E56212DB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3517900"/>
            <a:ext cx="0" cy="53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B26F295-8D47-4B12-B3F8-EE4A5DA5ADDF}"/>
              </a:ext>
            </a:extLst>
          </p:cNvPr>
          <p:cNvCxnSpPr>
            <a:cxnSpLocks/>
          </p:cNvCxnSpPr>
          <p:nvPr/>
        </p:nvCxnSpPr>
        <p:spPr>
          <a:xfrm>
            <a:off x="5994400" y="4514502"/>
            <a:ext cx="0" cy="53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5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FDF48-EFD7-4435-97EE-4B80F685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487" y="2766218"/>
            <a:ext cx="5610225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208029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179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Ордена Трудового Красного Знамени Федеральное государственное бюджетное образовательное учреждение Высшего профессионального образования Московский технический университет связи и информатики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 Молодежный научный форум «Программно-аппаратные комплексы систем искусственного интеллекта»</dc:title>
  <dc:creator>HP HP</dc:creator>
  <cp:lastModifiedBy>HP HP</cp:lastModifiedBy>
  <cp:revision>46</cp:revision>
  <dcterms:created xsi:type="dcterms:W3CDTF">2020-11-14T13:42:39Z</dcterms:created>
  <dcterms:modified xsi:type="dcterms:W3CDTF">2020-12-06T14:48:39Z</dcterms:modified>
</cp:coreProperties>
</file>