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Merriweath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erriweather-bold.fntdata"/><Relationship Id="rId3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33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32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ca078055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ca078055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dedb1824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dedb1824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dedb1824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dedb1824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dedb1824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dedb1824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dedb1824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dedb1824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dedb1824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dedb1824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dedb1824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dedb1824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dedb1824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dedb1824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dedb1824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dedb1824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ca078055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ca078055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ca078055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ca078055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ca078055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ca078055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dedb1824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dedb1824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dedb182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dedb182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dedb1824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dedb182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dedb1824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dedb1824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Дальше эта инфа не понадобится - но я должен был сказать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ca078055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ca078055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0475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dedb1824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dedb1824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dedb1824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dedb1824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SSR для богатых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⚠️</a:t>
            </a:r>
            <a:r>
              <a:rPr lang="ru"/>
              <a:t>Слайды подверглись цензуре.</a:t>
            </a:r>
            <a:br>
              <a:rPr lang="ru"/>
            </a:br>
            <a:r>
              <a:rPr lang="ru"/>
              <a:t>Режисерская версия по ссылке.</a:t>
            </a:r>
            <a:r>
              <a:rPr lang="ru"/>
              <a:t>⚠️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25" y="3485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Мозгоштурм</a:t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702050" y="2029050"/>
            <a:ext cx="79569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🤯                 </a:t>
            </a:r>
            <a:r>
              <a:rPr lang="ru" sz="9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🤯</a:t>
            </a:r>
            <a:endParaRPr sz="9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975" y="1603600"/>
            <a:ext cx="4866099" cy="27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</a:t>
            </a:r>
            <a:endParaRPr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050" y="1731375"/>
            <a:ext cx="4866099" cy="273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824" y="2032050"/>
            <a:ext cx="2229051" cy="222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250" y="1978950"/>
            <a:ext cx="3191350" cy="2072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23"/>
          <p:cNvSpPr/>
          <p:nvPr/>
        </p:nvSpPr>
        <p:spPr>
          <a:xfrm>
            <a:off x="5099350" y="2996900"/>
            <a:ext cx="348600" cy="336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2498775" y="3044750"/>
            <a:ext cx="348600" cy="336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3"/>
          <p:cNvSpPr/>
          <p:nvPr/>
        </p:nvSpPr>
        <p:spPr>
          <a:xfrm rot="-10797044">
            <a:off x="2498354" y="3557244"/>
            <a:ext cx="348900" cy="336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3"/>
          <p:cNvSpPr/>
          <p:nvPr/>
        </p:nvSpPr>
        <p:spPr>
          <a:xfrm rot="-10797044">
            <a:off x="5183004" y="3714519"/>
            <a:ext cx="348900" cy="3369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Proof of Concept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77025"/>
            <a:ext cx="5077197" cy="386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/>
        </p:nvSpPr>
        <p:spPr>
          <a:xfrm>
            <a:off x="5215525" y="1417125"/>
            <a:ext cx="3717000" cy="1393800"/>
          </a:xfrm>
          <a:prstGeom prst="rect">
            <a:avLst/>
          </a:prstGeom>
          <a:noFill/>
          <a:ln cap="flat" cmpd="sng" w="19050">
            <a:solidFill>
              <a:srgbClr val="1673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Кто скажет фундаментальную особенность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Proof-of-Concept?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 rot="-1625363">
            <a:off x="5234041" y="3648585"/>
            <a:ext cx="3459968" cy="48663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 годится для прода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Ищем изъяны в схеме</a:t>
            </a:r>
            <a:endParaRPr/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497" y="1394500"/>
            <a:ext cx="3169843" cy="19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550" y="1610075"/>
            <a:ext cx="1452035" cy="159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5736" y="1572004"/>
            <a:ext cx="2078890" cy="148601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0" name="Google Shape;160;p25"/>
          <p:cNvSpPr/>
          <p:nvPr/>
        </p:nvSpPr>
        <p:spPr>
          <a:xfrm>
            <a:off x="3281185" y="2301845"/>
            <a:ext cx="227100" cy="241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1587135" y="2336152"/>
            <a:ext cx="227100" cy="241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5"/>
          <p:cNvSpPr/>
          <p:nvPr/>
        </p:nvSpPr>
        <p:spPr>
          <a:xfrm rot="-10795465">
            <a:off x="1586739" y="2703600"/>
            <a:ext cx="227400" cy="241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/>
          <p:nvPr/>
        </p:nvSpPr>
        <p:spPr>
          <a:xfrm rot="-10795465">
            <a:off x="3335556" y="2816362"/>
            <a:ext cx="227400" cy="241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6260975" y="1572000"/>
            <a:ext cx="2427600" cy="461400"/>
          </a:xfrm>
          <a:prstGeom prst="rect">
            <a:avLst/>
          </a:prstGeom>
          <a:noFill/>
          <a:ln cap="flat" cmpd="sng" w="19050">
            <a:solidFill>
              <a:srgbClr val="1673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Двойная работа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5993775" y="2195400"/>
            <a:ext cx="31014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Нагрузка на сервер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Медленно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Интерактив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311725" y="1572000"/>
            <a:ext cx="4055700" cy="461400"/>
          </a:xfrm>
          <a:prstGeom prst="rect">
            <a:avLst/>
          </a:prstGeom>
          <a:noFill/>
          <a:ln cap="flat" cmpd="sng" w="19050">
            <a:solidFill>
              <a:srgbClr val="1673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245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не нужно на сервере?</a:t>
            </a:r>
            <a:endParaRPr sz="24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36850" y="2195400"/>
            <a:ext cx="7027500" cy="27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Картинки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Стили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Шрифты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Некоторые АПИ запросы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Char char="●"/>
            </a:pPr>
            <a:r>
              <a:rPr lang="ru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Маркетинговые ивенты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825" y="0"/>
            <a:ext cx="532686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Крутой слайд про балансировку</a:t>
            </a:r>
            <a:endParaRPr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9350"/>
            <a:ext cx="8839204" cy="690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7525" y="2340713"/>
            <a:ext cx="6042822" cy="2638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0"/>
            <a:ext cx="749162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700"/>
            <a:ext cx="9144000" cy="2888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Почему так называется</a:t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4146850" y="3600925"/>
            <a:ext cx="4704300" cy="13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Требует больше серверных мощностей, чем стандартные подходы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76125"/>
            <a:ext cx="64008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541800" y="1781125"/>
            <a:ext cx="34605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1673FF"/>
                </a:solidFill>
                <a:latin typeface="Roboto"/>
                <a:ea typeface="Roboto"/>
                <a:cs typeface="Roboto"/>
                <a:sym typeface="Roboto"/>
              </a:rPr>
              <a:t>Техническая лаборатория</a:t>
            </a:r>
            <a:endParaRPr sz="2000">
              <a:solidFill>
                <a:srgbClr val="1673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/>
        </p:nvSpPr>
        <p:spPr>
          <a:xfrm>
            <a:off x="2019300" y="2047875"/>
            <a:ext cx="360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Вопросы?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Интерактив</a:t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57975" y="1401875"/>
            <a:ext cx="67332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 чем в техническом сообществе ассоциируется “лаборатория”?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 rot="-717592">
            <a:off x="4229922" y="1966228"/>
            <a:ext cx="2349603" cy="424402"/>
          </a:xfrm>
          <a:prstGeom prst="rect">
            <a:avLst/>
          </a:prstGeom>
          <a:noFill/>
          <a:ln cap="flat" cmpd="sng" w="19050">
            <a:solidFill>
              <a:srgbClr val="1673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Там создают крутые штуки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81775" y="2925875"/>
            <a:ext cx="673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Действующие лица любой лаборатории?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 txBox="1"/>
          <p:nvPr/>
        </p:nvSpPr>
        <p:spPr>
          <a:xfrm rot="-717199">
            <a:off x="3750322" y="3522312"/>
            <a:ext cx="1273207" cy="430877"/>
          </a:xfrm>
          <a:prstGeom prst="rect">
            <a:avLst/>
          </a:prstGeom>
          <a:noFill/>
          <a:ln cap="flat" cmpd="sng" w="19050">
            <a:solidFill>
              <a:srgbClr val="1673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Профессор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 rot="-717465">
            <a:off x="5044789" y="3894459"/>
            <a:ext cx="1358171" cy="430877"/>
          </a:xfrm>
          <a:prstGeom prst="rect">
            <a:avLst/>
          </a:prstGeom>
          <a:noFill/>
          <a:ln cap="flat" cmpd="sng" w="19050">
            <a:solidFill>
              <a:srgbClr val="1673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Лаборантка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Тех-стек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Бек</a:t>
            </a:r>
            <a:endParaRPr b="1" sz="20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Битрикс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Symphony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Elastic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/>
              <a:t>Фронт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Типичное React SPA</a:t>
            </a:r>
            <a:br>
              <a:rPr lang="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vite сборщик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react-router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ru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Динамические чанки с React.Suspense/lazy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 rot="-717588">
            <a:off x="5382314" y="3540641"/>
            <a:ext cx="1841472" cy="384864"/>
          </a:xfrm>
          <a:prstGeom prst="rect">
            <a:avLst/>
          </a:prstGeom>
          <a:noFill/>
          <a:ln cap="flat" cmpd="sng" w="19050">
            <a:solidFill>
              <a:srgbClr val="1673FF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Кто видит подвох?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/>
        </p:nvSpPr>
        <p:spPr>
          <a:xfrm>
            <a:off x="489475" y="687925"/>
            <a:ext cx="87708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100">
                <a:solidFill>
                  <a:schemeClr val="lt2"/>
                </a:solidFill>
              </a:rPr>
              <a:t>React SPA</a:t>
            </a:r>
            <a:endParaRPr sz="13200">
              <a:solidFill>
                <a:schemeClr val="lt2"/>
              </a:solidFill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⚠️</a:t>
            </a:r>
            <a:r>
              <a:rPr lang="ru" sz="3000"/>
              <a:t> делали аутсорсеры </a:t>
            </a:r>
            <a:r>
              <a:rPr lang="ru" sz="3000"/>
              <a:t>⚠️</a:t>
            </a:r>
            <a:endParaRPr sz="3000"/>
          </a:p>
        </p:txBody>
      </p:sp>
      <p:sp>
        <p:nvSpPr>
          <p:cNvPr id="96" name="Google Shape;96;p17"/>
          <p:cNvSpPr txBox="1"/>
          <p:nvPr/>
        </p:nvSpPr>
        <p:spPr>
          <a:xfrm>
            <a:off x="530550" y="978100"/>
            <a:ext cx="8082900" cy="15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💩</a:t>
            </a:r>
            <a:r>
              <a:rPr lang="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💩💩💩                                              💩             💩💩       💩💩💩         💩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💩        💩       💩          💩            💩   💩💩         💩      💩   💩       💩    💩 💩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💩💩💩       💩💩💩           💩  💩          💩                    💩    💩💩💩     💩   💩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💩        💩   💩          💩     💩   💩    💩 💩          💩       💩   💩           💩       💩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0"/>
            <a:ext cx="8145848" cy="43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обычно делают SSR в реакте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650" y="1289350"/>
            <a:ext cx="7166550" cy="38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25"/>
            <a:ext cx="8839198" cy="2465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6000" y="2688895"/>
            <a:ext cx="4444969" cy="22092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Квиз: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назовите самые популярные сложности SSR SPA</a:t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4565025" y="325250"/>
            <a:ext cx="4286400" cy="685200"/>
          </a:xfrm>
          <a:prstGeom prst="rect">
            <a:avLst/>
          </a:prstGeom>
          <a:solidFill>
            <a:srgbClr val="1673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576650" y="466025"/>
            <a:ext cx="4239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Взаимодействие с браузерным апи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4565025" y="1163450"/>
            <a:ext cx="4286400" cy="685200"/>
          </a:xfrm>
          <a:prstGeom prst="rect">
            <a:avLst/>
          </a:prstGeom>
          <a:solidFill>
            <a:srgbClr val="1673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4576650" y="1304225"/>
            <a:ext cx="4239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Не всё рисуется на клиенте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4565025" y="1943225"/>
            <a:ext cx="4286400" cy="685200"/>
          </a:xfrm>
          <a:prstGeom prst="rect">
            <a:avLst/>
          </a:prstGeom>
          <a:solidFill>
            <a:srgbClr val="1673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4576650" y="2084000"/>
            <a:ext cx="4239900" cy="6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Надо сделать вчера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