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df5233c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df5233c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47ef5de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47ef5de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47ef5de8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47ef5de8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bcadf27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bcadf27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ac1081b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ac1081b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bcadf27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bcadf27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bcadf27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bcadf27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bcadf27d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bcadf27d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bcadf27d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bcadf27d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bcadf27d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bcadf27d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ac1081b3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ac1081b3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ac1081b3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ac1081b3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bcadf27d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bcadf27d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ac10d3e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ac10d3e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4aea39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4aea39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ac10d3e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ac10d3e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c4aea39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c4aea39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c4aea399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c4aea39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4aea399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4aea399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d47ef5de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d47ef5de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ac10d3e0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ac10d3e0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b0f533d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b0f533d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ac10d3e0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ac10d3e0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47ef5de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d47ef5de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47ef5de8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47ef5de8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b0c9c075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b0c9c075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b0c9c075f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0b0c9c075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df5233ce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df5233ce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47ef5de8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47ef5de8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dcd9a97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dcd9a9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dcd9a97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0dcd9a97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dcd9a971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0dcd9a97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c1081b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c1081b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dcd9a971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dcd9a97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47ef5de8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47ef5de8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ac10d3e0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ac10d3e0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ac10d3e0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ac10d3e0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47ef5de8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47ef5de8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47ef5de8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47ef5de8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Ковалев Тимофей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425" y="19255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Legacy-независимость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2201"/>
            <a:ext cx="9143999" cy="281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Кто виноват?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297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Разработчик должен как–то узнавать воркфлоу проекта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200" y="1258388"/>
            <a:ext cx="5682876" cy="284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Сергей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1334950" y="1152475"/>
            <a:ext cx="749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 любит писать документацию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Слышал о самодокументируемом коде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Его функции/методы описывают сами себя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89750" cy="8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Самодокументируемый код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FFDAEA"/>
              </a:solidFill>
              <a:highlight>
                <a:srgbClr val="34334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468" y="2242750"/>
            <a:ext cx="4992525" cy="72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850" y="2248900"/>
            <a:ext cx="5322200" cy="6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550" y="2303938"/>
            <a:ext cx="5951550" cy="5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891" y="2475051"/>
            <a:ext cx="8819372" cy="5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как надо было?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Именовать параметр правильно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Добавить JSDoc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 rotWithShape="1">
          <a:blip r:embed="rId3">
            <a:alphaModFix/>
          </a:blip>
          <a:srcRect b="3349" l="0" r="0" t="-3350"/>
          <a:stretch/>
        </p:blipFill>
        <p:spPr>
          <a:xfrm>
            <a:off x="1723875" y="1986725"/>
            <a:ext cx="5229225" cy="28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Дмитрий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1711875" y="1152475"/>
            <a:ext cx="712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Тимлид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Инициативный, пропихнет любую идею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Шарит в архитектурах</a:t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305400" cy="13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Эта архитектура нам подходит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43125" y="1152475"/>
            <a:ext cx="422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Дмитрий узнал про архитектуру микрофронтенда и восхитился ей.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ModuleFederation, remoteEntry и sharedModules укоренились в лексиконе команды Дмитрия.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1075" y="1112500"/>
            <a:ext cx="4325249" cy="34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писать плохой код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381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Теперь лендинг собирается из 6 разных репозиториев.</a:t>
            </a:r>
            <a:endParaRPr/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125" y="539275"/>
            <a:ext cx="4883150" cy="43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так вышло?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Дмитрий не учел сложность проекта для этой архитектуры.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предыдущей архитектуре не было проблем, но очень хотелось попробовать трендовую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Дмитрия поддержала команда, потому что тоже хотела поработать с микрофронтендом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2A3C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Как облажаться, не глядя на то, что происходит вокруг.</a:t>
            </a:r>
            <a:endParaRPr sz="2300"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Марина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1601950" y="1152475"/>
            <a:ext cx="723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Мидл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Любит реактивный подход в программировании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Использует RxJs в полной мере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509574" cy="150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Мне нравится этот подход</a:t>
            </a:r>
            <a:endParaRPr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1152475"/>
            <a:ext cx="4439100" cy="3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Все получения данных обвязаны пайпами и операторами</a:t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575" y="1017725"/>
            <a:ext cx="42108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1152475"/>
            <a:ext cx="42273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Однако за асинхронными вызовами можно углядеть размазанную статичную логику</a:t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3"/>
            <a:ext cx="4345226" cy="39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как надо?</a:t>
            </a:r>
            <a:endParaRPr/>
          </a:p>
        </p:txBody>
      </p:sp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Делай то, что получается, а не то, что нравится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А как надо?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Обернуть в async\await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subscribe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Альфред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1574875" y="1152475"/>
            <a:ext cx="725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Любит рефакторить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Знает DRY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Делает реюзабельные компоненты</a:t>
            </a:r>
            <a:endParaRPr/>
          </a:p>
        </p:txBody>
      </p:sp>
      <p:pic>
        <p:nvPicPr>
          <p:cNvPr id="236" name="Google Shape;2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263176" cy="126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 создал крутой компонент!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04854"/>
            <a:ext cx="9144001" cy="3543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 flipH="1">
            <a:off x="8832525" y="744575"/>
            <a:ext cx="1703100" cy="1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71925"/>
            <a:ext cx="8520600" cy="4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A3C42"/>
                </a:solidFill>
                <a:latin typeface="Roboto"/>
                <a:ea typeface="Roboto"/>
                <a:cs typeface="Roboto"/>
                <a:sym typeface="Roboto"/>
              </a:rPr>
              <a:t> Знание того, как писать плохой код, требует тренировки.</a:t>
            </a:r>
            <a:endParaRPr sz="1400">
              <a:solidFill>
                <a:srgbClr val="2A3C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A3C42"/>
                </a:solidFill>
                <a:latin typeface="Roboto"/>
                <a:ea typeface="Roboto"/>
                <a:cs typeface="Roboto"/>
                <a:sym typeface="Roboto"/>
              </a:rPr>
              <a:t>Научиться определять плохие решения сложно. Мы любим говорить так, как будто все это очевидно.</a:t>
            </a:r>
            <a:endParaRPr sz="1400">
              <a:solidFill>
                <a:srgbClr val="2A3C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A3C42"/>
                </a:solidFill>
                <a:latin typeface="Roboto"/>
                <a:ea typeface="Roboto"/>
                <a:cs typeface="Roboto"/>
                <a:sym typeface="Roboto"/>
              </a:rPr>
              <a:t>Никто не </a:t>
            </a:r>
            <a:r>
              <a:rPr i="1" lang="ru" sz="1400">
                <a:solidFill>
                  <a:srgbClr val="2A3C42"/>
                </a:solidFill>
                <a:latin typeface="Roboto"/>
                <a:ea typeface="Roboto"/>
                <a:cs typeface="Roboto"/>
                <a:sym typeface="Roboto"/>
              </a:rPr>
              <a:t>пытается</a:t>
            </a:r>
            <a:r>
              <a:rPr lang="ru" sz="1400">
                <a:solidFill>
                  <a:srgbClr val="2A3C42"/>
                </a:solidFill>
                <a:latin typeface="Roboto"/>
                <a:ea typeface="Roboto"/>
                <a:cs typeface="Roboto"/>
                <a:sym typeface="Roboto"/>
              </a:rPr>
              <a:t> кодить плохо. Люди пытаются поступать правильно. А потом все идет не так. Если вы спросите людей об их якобы хорошей идее, оправдания часто звучат разумно: «Я хотел внедрить этот паттерн», «это было хорошее время, отрефакторить», «Я успешно внедрил технологию» и т. д. Большинство плохих решений в основе своей связаны с рациональными намерениями. </a:t>
            </a:r>
            <a:endParaRPr sz="1400">
              <a:solidFill>
                <a:srgbClr val="2A3C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A3C42"/>
                </a:solidFill>
                <a:latin typeface="Roboto"/>
                <a:ea typeface="Roboto"/>
                <a:cs typeface="Roboto"/>
                <a:sym typeface="Roboto"/>
              </a:rPr>
              <a:t>Ваши великие идеи — это искусно замаскированные плохие идеи.</a:t>
            </a:r>
            <a:endParaRPr sz="1400">
              <a:solidFill>
                <a:srgbClr val="2A3C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A3C42"/>
                </a:solidFill>
                <a:latin typeface="Roboto"/>
                <a:ea typeface="Roboto"/>
                <a:cs typeface="Roboto"/>
                <a:sym typeface="Roboto"/>
              </a:rPr>
              <a:t>Потому что вы не научились как следует кодить плохо. Вы не знаете, когда лажаете, пока это уже не произошло. Давайте исправим это. </a:t>
            </a:r>
            <a:endParaRPr sz="1400">
              <a:solidFill>
                <a:srgbClr val="2A3C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2A3C42"/>
                </a:solidFill>
                <a:latin typeface="Roboto"/>
                <a:ea typeface="Roboto"/>
                <a:cs typeface="Roboto"/>
                <a:sym typeface="Roboto"/>
              </a:rPr>
              <a:t>Вот несколько историй, где каждый сможет узнать себя, чтобы когда-нибудь вовремя остановиться.</a:t>
            </a:r>
            <a:endParaRPr sz="1400">
              <a:solidFill>
                <a:srgbClr val="2A3C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Я создал крутой компонент!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1152475"/>
            <a:ext cx="511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Теперь в проекте три разных селекта</a:t>
            </a:r>
            <a:endParaRPr/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525" y="1340313"/>
            <a:ext cx="2419350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лучше?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Поискать уже существующее похожее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Добавить конфиг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Лиза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1923475" y="1152475"/>
            <a:ext cx="690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Знает, что сложные компоненты - плохая практика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Уважает функциональность шаблонизатора</a:t>
            </a:r>
            <a:endParaRPr/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611775" cy="16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Сложные компоненты - это плохая практика</a:t>
            </a:r>
            <a:endParaRPr/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50" y="1985800"/>
            <a:ext cx="9144000" cy="157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надо?</a:t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2152650"/>
            <a:ext cx="84963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облажаться, плохо разбираясь в теме</a:t>
            </a:r>
            <a:endParaRPr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Вениамин</a:t>
            </a:r>
            <a:endParaRPr/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1684250" y="1152475"/>
            <a:ext cx="714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Хорошо знает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Верстал в своей жизни мало</a:t>
            </a:r>
            <a:endParaRPr/>
          </a:p>
        </p:txBody>
      </p:sp>
      <p:pic>
        <p:nvPicPr>
          <p:cNvPr id="290" name="Google Shape;2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372550" cy="15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Больше, чем инженер - оверинженер!</a:t>
            </a:r>
            <a:endParaRPr/>
          </a:p>
        </p:txBody>
      </p:sp>
      <p:sp>
        <p:nvSpPr>
          <p:cNvPr id="296" name="Google Shape;29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525" y="1550998"/>
            <a:ext cx="7227650" cy="26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можно было?</a:t>
            </a:r>
            <a:endParaRPr/>
          </a:p>
        </p:txBody>
      </p:sp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00" y="1308388"/>
            <a:ext cx="54292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 всё понял</a:t>
            </a:r>
            <a:endParaRPr/>
          </a:p>
        </p:txBody>
      </p:sp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663" y="1829925"/>
            <a:ext cx="28670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облажаться, внедряя здравые идеи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775" y="1253875"/>
            <a:ext cx="510401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Никита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771175" y="1152475"/>
            <a:ext cx="706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Его пакеты всегда свежие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Трендовые подходы имплементированы к каждой строке кода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459475" cy="15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Evergreen code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875" y="1060000"/>
            <a:ext cx="4953000" cy="39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788" y="292538"/>
            <a:ext cx="61436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делать?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Анализировать применимость трендов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Legacy</a:t>
            </a:r>
            <a:r>
              <a:rPr lang="ru"/>
              <a:t>-н</a:t>
            </a:r>
            <a:r>
              <a:rPr lang="ru"/>
              <a:t>езависимость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1996"/>
            <a:ext cx="9144001" cy="3150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