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88" r:id="rId3"/>
    <p:sldId id="389" r:id="rId4"/>
    <p:sldId id="401" r:id="rId5"/>
    <p:sldId id="402" r:id="rId6"/>
    <p:sldId id="398" r:id="rId7"/>
    <p:sldId id="399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236"/>
    <a:srgbClr val="976B3B"/>
    <a:srgbClr val="AB7942"/>
    <a:srgbClr val="BDBE03"/>
    <a:srgbClr val="D3D303"/>
    <a:srgbClr val="E7E702"/>
    <a:srgbClr val="FFFF00"/>
    <a:srgbClr val="FAFFDD"/>
    <a:srgbClr val="F7FFC9"/>
    <a:srgbClr val="E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3B63-F1C4-3047-B933-B33E1D0E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CC74-E8F7-B041-B6F9-F3F2703F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D680-C517-E742-87D0-A24FF617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AA8A-092F-D94E-A179-F890826D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D0AF-5CA8-EF46-B068-7828134B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4F1-A8AC-3443-B692-2F4684AA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0987-9B7D-F246-82C9-3EDE5D1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4B2-5C47-F240-9EA6-B45081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281F-B34C-B44B-8D03-0617931A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A6A0-4BDF-4044-80A0-1D49368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83BF0-82FD-374C-B504-2883832A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05CB-A30B-3E47-A4CF-CB2E265F8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DB3D-F565-5C4D-A4A6-50621C74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F51F-91FC-DA4E-A30B-3C086BA0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A0CC-F47E-D443-9F01-D2AEE2B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6059-BB50-D648-82F3-11B30D9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2EE-CF01-C84F-A864-C190CA9F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7109-9388-D548-82CA-0DD3ECFC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32A6-AA48-984E-B336-8F3F4D0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EE84-0AFF-F641-827A-4C7511F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6DD3-9427-FD44-93E5-98FF566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C1BC-9A6B-BE4D-8489-837AA0EA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FAC3-9599-1342-91AF-1E9E62C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C220-CEE7-B74F-95BC-D0F5968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C88-51FC-BB49-8017-C7CC1AF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428-E765-8D44-B3C4-A4235A8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EEB0-2F82-CA4B-87A9-719F77CD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38AB-E97A-624D-BF60-8C5B94A4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F8D1-73AF-6646-BDAA-42ABEB9C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657D-B8F2-5745-BF42-1B626CF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13A1-3EDB-1E44-A2CC-A4F1A36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01C-6535-F544-9666-8B7AC050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54A7-9AC3-584B-83D0-B1D6D67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FC65-34CB-FE4A-B775-A88C0E73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736D-73A6-D54A-A927-3AF24BE4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CAE4-7EC2-2945-ADA3-F942C92A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DF92-12C6-B545-8186-A1F6BC6A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09E04-2649-A24F-BC5C-2E9AEAB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F8B0-4441-F94B-8908-7A8C332C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F17-7AD6-0E4F-AA6A-79E59F4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CA8D-7DE5-DE47-A8D6-2DA6754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941F-8B33-7740-8332-244F8B1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CF49-8272-C14C-82EB-7CDDB877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696F-4436-5B49-9169-2B752E3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5787-7656-EB47-AC22-8480538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503B-B6C5-8749-9D9D-022EBE0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259-73A2-9242-A2B6-BE8B07E8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2E5E-3234-4C4A-94B8-DEF28DFD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F541-2BE5-1246-8C14-EA7B8D9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1099-AC98-F540-A3D4-C457534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098B-9EF7-A544-AD6F-7FDFCDEF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8F79-EC89-B24D-8285-CAE6107F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1E-8AAA-8F46-8AB5-562507C5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2AD1A-5E72-A847-BD9B-CC5489B2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9F01-E364-264F-B386-7AD46467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3F62-0DA1-6740-A83B-EE1A4C7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23F3-E04B-6B4D-A965-8EEEF4CC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F1A1-D070-AA4F-B982-B4616D8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065E7-BAEA-474D-B1BB-00C920DF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37E7-03BC-7240-88D0-D52AA318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D177-F5A6-9B4F-9459-F90EBA398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DE34-BDE6-BD48-80E8-9C98144A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3A8C-7AED-4042-A741-9B51953C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data.pithia.eu/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tadata@vm3.pithia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data.pithia.eu/schema/path_to_file/file" TargetMode="External"/><Relationship Id="rId4" Type="http://schemas.openxmlformats.org/officeDocument/2006/relationships/hyperlink" Target="https://metadata.pithia.eu/schem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thia-eu/sche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data.pithia.eu/sche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9BFA-0B44-4B17-BD54-D1B1F195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43" y="1200000"/>
            <a:ext cx="8085826" cy="1698475"/>
          </a:xfrm>
        </p:spPr>
        <p:txBody>
          <a:bodyPr>
            <a:noAutofit/>
          </a:bodyPr>
          <a:lstStyle/>
          <a:p>
            <a:r>
              <a:rPr lang="en-US" sz="4800" dirty="0"/>
              <a:t>PITHIA-NRF</a:t>
            </a:r>
            <a:br>
              <a:rPr lang="en-US" sz="4800" dirty="0"/>
            </a:br>
            <a:r>
              <a:rPr lang="en-US" sz="4800" dirty="0"/>
              <a:t>Automatically publishing the schema</a:t>
            </a:r>
            <a:endParaRPr lang="el-G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E7344-6932-4744-880D-73C73035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8601"/>
            <a:ext cx="9144000" cy="993403"/>
          </a:xfrm>
        </p:spPr>
        <p:txBody>
          <a:bodyPr/>
          <a:lstStyle/>
          <a:p>
            <a:r>
              <a:rPr lang="en-US" dirty="0"/>
              <a:t>Dimitris </a:t>
            </a:r>
            <a:r>
              <a:rPr lang="en-US" dirty="0" err="1"/>
              <a:t>Kagialis</a:t>
            </a:r>
            <a:r>
              <a:rPr lang="en-US" dirty="0"/>
              <a:t> – University of Westminster</a:t>
            </a:r>
          </a:p>
          <a:p>
            <a:r>
              <a:rPr lang="en-US" dirty="0"/>
              <a:t>11.07.2022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" y="12070"/>
            <a:ext cx="1757714" cy="127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70" y="12072"/>
            <a:ext cx="2128838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A2207-E9C5-9B6D-AAE1-99B77A23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" y="2542032"/>
            <a:ext cx="8666480" cy="3383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URL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742084"/>
            <a:ext cx="1072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Publishing URL: </a:t>
            </a:r>
            <a:r>
              <a:rPr lang="en-US" dirty="0">
                <a:hlinkClick r:id="rId4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Sample welcome page: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209A2E-83CD-FF8A-5265-D3D11CA76FAF}"/>
              </a:ext>
            </a:extLst>
          </p:cNvPr>
          <p:cNvCxnSpPr/>
          <p:nvPr/>
        </p:nvCxnSpPr>
        <p:spPr>
          <a:xfrm flipH="1">
            <a:off x="3154680" y="5824728"/>
            <a:ext cx="101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E650B3-AAFC-9E98-7272-AD441C2E285E}"/>
              </a:ext>
            </a:extLst>
          </p:cNvPr>
          <p:cNvSpPr txBox="1"/>
          <p:nvPr/>
        </p:nvSpPr>
        <p:spPr>
          <a:xfrm>
            <a:off x="4242816" y="5640062"/>
            <a:ext cx="196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possible browsing URL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C3DE0A-5A31-A420-DFB6-AC81544E4E70}"/>
              </a:ext>
            </a:extLst>
          </p:cNvPr>
          <p:cNvCxnSpPr>
            <a:cxnSpLocks/>
          </p:cNvCxnSpPr>
          <p:nvPr/>
        </p:nvCxnSpPr>
        <p:spPr>
          <a:xfrm flipH="1">
            <a:off x="2889504" y="4482091"/>
            <a:ext cx="3206496" cy="12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process architecture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1A9407-9CE5-0E36-4C9C-E9B594B3726A}"/>
              </a:ext>
            </a:extLst>
          </p:cNvPr>
          <p:cNvSpPr/>
          <p:nvPr/>
        </p:nvSpPr>
        <p:spPr>
          <a:xfrm>
            <a:off x="3118104" y="1282166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Schema repo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224088B-C16F-1C21-B546-E10F7A623AA9}"/>
              </a:ext>
            </a:extLst>
          </p:cNvPr>
          <p:cNvSpPr/>
          <p:nvPr/>
        </p:nvSpPr>
        <p:spPr>
          <a:xfrm>
            <a:off x="800839" y="1460014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7B16-2716-3CA5-47EC-EAF27579DC11}"/>
              </a:ext>
            </a:extLst>
          </p:cNvPr>
          <p:cNvSpPr txBox="1"/>
          <p:nvPr/>
        </p:nvSpPr>
        <p:spPr>
          <a:xfrm>
            <a:off x="825900" y="2474076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maintainer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8F407-4250-8C2F-0EBD-AFE38626026C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715239" y="1917214"/>
            <a:ext cx="140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A9E74-4A10-1467-D8EB-278A804C0501}"/>
              </a:ext>
            </a:extLst>
          </p:cNvPr>
          <p:cNvSpPr txBox="1"/>
          <p:nvPr/>
        </p:nvSpPr>
        <p:spPr>
          <a:xfrm>
            <a:off x="1865018" y="1282166"/>
            <a:ext cx="1078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D3FB-CB78-7C18-4EDC-9E1B0EABAC54}"/>
              </a:ext>
            </a:extLst>
          </p:cNvPr>
          <p:cNvSpPr/>
          <p:nvPr/>
        </p:nvSpPr>
        <p:spPr>
          <a:xfrm>
            <a:off x="5684520" y="1282165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512E8E-49D6-C135-A810-3B4B75D2F3B1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53712" y="1917213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B58101-F788-85DE-55CC-F527EAF33A54}"/>
              </a:ext>
            </a:extLst>
          </p:cNvPr>
          <p:cNvSpPr txBox="1"/>
          <p:nvPr/>
        </p:nvSpPr>
        <p:spPr>
          <a:xfrm>
            <a:off x="4555975" y="145726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 update</a:t>
            </a:r>
          </a:p>
          <a:p>
            <a:r>
              <a:rPr lang="en-US" sz="1200" dirty="0"/>
              <a:t>Action on push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C971-97E2-342A-9D21-0248363984A3}"/>
              </a:ext>
            </a:extLst>
          </p:cNvPr>
          <p:cNvSpPr/>
          <p:nvPr/>
        </p:nvSpPr>
        <p:spPr>
          <a:xfrm>
            <a:off x="8257058" y="1299466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Path: /home/metadata/schema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B6A737-4108-754A-7F41-F9007D8753A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126250" y="1934514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A324A-E73A-F707-6911-4D5905D6B377}"/>
              </a:ext>
            </a:extLst>
          </p:cNvPr>
          <p:cNvSpPr txBox="1"/>
          <p:nvPr/>
        </p:nvSpPr>
        <p:spPr>
          <a:xfrm>
            <a:off x="7082793" y="1474566"/>
            <a:ext cx="125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 on host and</a:t>
            </a:r>
          </a:p>
          <a:p>
            <a:r>
              <a:rPr lang="en-US" sz="1200" dirty="0"/>
              <a:t>Pull new updates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130320-B825-2098-2A98-571CD52923C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619501" y="2569561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541CA-B761-5FA3-3350-134129A1DC89}"/>
              </a:ext>
            </a:extLst>
          </p:cNvPr>
          <p:cNvCxnSpPr>
            <a:cxnSpLocks/>
          </p:cNvCxnSpPr>
          <p:nvPr/>
        </p:nvCxnSpPr>
        <p:spPr>
          <a:xfrm flipH="1">
            <a:off x="2532888" y="3031226"/>
            <a:ext cx="708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8F5A3-2BFB-46BD-A815-141DC297B519}"/>
              </a:ext>
            </a:extLst>
          </p:cNvPr>
          <p:cNvCxnSpPr>
            <a:cxnSpLocks/>
          </p:cNvCxnSpPr>
          <p:nvPr/>
        </p:nvCxnSpPr>
        <p:spPr>
          <a:xfrm>
            <a:off x="2532888" y="3031226"/>
            <a:ext cx="0" cy="9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1BB1CA-EB45-A3B9-05B6-48C5F3C1770F}"/>
              </a:ext>
            </a:extLst>
          </p:cNvPr>
          <p:cNvSpPr/>
          <p:nvPr/>
        </p:nvSpPr>
        <p:spPr>
          <a:xfrm>
            <a:off x="3191269" y="3305983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Background process with </a:t>
            </a:r>
            <a:r>
              <a:rPr lang="en-GB" dirty="0" err="1"/>
              <a:t>inotifywait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2D44B-CCC5-835B-4D7A-DE6DFB73079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532887" y="3941030"/>
            <a:ext cx="658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649E1D-1022-6B48-B5B1-263976422F76}"/>
              </a:ext>
            </a:extLst>
          </p:cNvPr>
          <p:cNvSpPr txBox="1"/>
          <p:nvPr/>
        </p:nvSpPr>
        <p:spPr>
          <a:xfrm>
            <a:off x="4297681" y="2699384"/>
            <a:ext cx="31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Monitor Create, Modify, Delete 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A03A58-0070-5750-F0AE-248D4CF02457}"/>
              </a:ext>
            </a:extLst>
          </p:cNvPr>
          <p:cNvSpPr/>
          <p:nvPr/>
        </p:nvSpPr>
        <p:spPr>
          <a:xfrm>
            <a:off x="7339583" y="3301769"/>
            <a:ext cx="381609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File deleted/updated at</a:t>
            </a:r>
          </a:p>
          <a:p>
            <a:pPr algn="ctr"/>
            <a:r>
              <a:rPr lang="en-US" dirty="0"/>
              <a:t>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06A821-8DDE-3272-140F-0100040DF14D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916155" y="3936817"/>
            <a:ext cx="1423428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A9B1FE-9A15-4568-40EC-C1031BD972E2}"/>
              </a:ext>
            </a:extLst>
          </p:cNvPr>
          <p:cNvSpPr txBox="1"/>
          <p:nvPr/>
        </p:nvSpPr>
        <p:spPr>
          <a:xfrm>
            <a:off x="6086497" y="3301769"/>
            <a:ext cx="125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captured</a:t>
            </a:r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93266724-00AD-68A7-3049-08BCF57602E8}"/>
              </a:ext>
            </a:extLst>
          </p:cNvPr>
          <p:cNvSpPr/>
          <p:nvPr/>
        </p:nvSpPr>
        <p:spPr>
          <a:xfrm>
            <a:off x="775776" y="5352311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1A7D24-80FF-1C5A-9BFA-56DAD248E08E}"/>
              </a:ext>
            </a:extLst>
          </p:cNvPr>
          <p:cNvSpPr txBox="1"/>
          <p:nvPr/>
        </p:nvSpPr>
        <p:spPr>
          <a:xfrm>
            <a:off x="873916" y="630328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F12014-924B-BCBB-B84C-022D7D16274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47631" y="4571864"/>
            <a:ext cx="0" cy="2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5FEEE-08A6-7004-0383-539BCC28AACD}"/>
              </a:ext>
            </a:extLst>
          </p:cNvPr>
          <p:cNvSpPr/>
          <p:nvPr/>
        </p:nvSpPr>
        <p:spPr>
          <a:xfrm>
            <a:off x="6217923" y="4977407"/>
            <a:ext cx="5075099" cy="16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NGINX publishes at </a:t>
            </a:r>
            <a:r>
              <a:rPr lang="en-US" dirty="0">
                <a:hlinkClick r:id="rId4"/>
              </a:rPr>
              <a:t>https://metadata.pithia.eu/schema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 folder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1F062D-72BB-17F5-B759-3BCCB16E9BE9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1690176" y="5793016"/>
            <a:ext cx="4527747" cy="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9532D4-56D4-F12D-70E0-5423557BCE55}"/>
              </a:ext>
            </a:extLst>
          </p:cNvPr>
          <p:cNvSpPr txBox="1"/>
          <p:nvPr/>
        </p:nvSpPr>
        <p:spPr>
          <a:xfrm>
            <a:off x="2150570" y="5497276"/>
            <a:ext cx="350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https://metadata.pithia.eu/schema/path_to_file/file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creating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E717-07ED-E0AB-21C5-B7D401BD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2" y="1654909"/>
            <a:ext cx="338455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359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add a file </a:t>
            </a:r>
            <a:r>
              <a:rPr lang="en-US" sz="1400" dirty="0" err="1"/>
              <a:t>test_file.xml</a:t>
            </a:r>
            <a:r>
              <a:rPr lang="en-US" sz="1400" dirty="0"/>
              <a:t> and initiate the 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CA118-BA57-58E2-666A-30701616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" y="2524304"/>
            <a:ext cx="3910814" cy="1661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D1ADC-255F-1DA7-B70C-30F4D7240971}"/>
              </a:ext>
            </a:extLst>
          </p:cNvPr>
          <p:cNvSpPr txBox="1"/>
          <p:nvPr/>
        </p:nvSpPr>
        <p:spPr>
          <a:xfrm>
            <a:off x="292100" y="2157968"/>
            <a:ext cx="362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the action updates the repo on vm3.pithia.eu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07A59-FC03-858D-F3FC-98D287CA53F4}"/>
              </a:ext>
            </a:extLst>
          </p:cNvPr>
          <p:cNvSpPr txBox="1"/>
          <p:nvPr/>
        </p:nvSpPr>
        <p:spPr>
          <a:xfrm>
            <a:off x="295277" y="4257921"/>
            <a:ext cx="3032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</a:t>
            </a:r>
            <a:r>
              <a:rPr lang="en-US" sz="1400" dirty="0" err="1"/>
              <a:t>test_file.xml</a:t>
            </a:r>
            <a:r>
              <a:rPr lang="en-US" sz="1400" dirty="0"/>
              <a:t> created in the local repo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AFA19-5475-3ECF-98CF-606EF19C9832}"/>
              </a:ext>
            </a:extLst>
          </p:cNvPr>
          <p:cNvSpPr txBox="1"/>
          <p:nvPr/>
        </p:nvSpPr>
        <p:spPr>
          <a:xfrm>
            <a:off x="5214139" y="1282165"/>
            <a:ext cx="614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the monitoring process detects the new file and copies it to schema www folder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0F0A1D6-B540-F8B5-33FA-5C06BAB9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139" y="2827359"/>
            <a:ext cx="5410200" cy="1473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FF0C75-A529-93E2-BD24-1FEEF4B25765}"/>
              </a:ext>
            </a:extLst>
          </p:cNvPr>
          <p:cNvSpPr txBox="1"/>
          <p:nvPr/>
        </p:nvSpPr>
        <p:spPr>
          <a:xfrm>
            <a:off x="5214139" y="2458027"/>
            <a:ext cx="32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the file now is in the schema www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F27F63-C634-A11A-88AE-6B6B6204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2" y="4656562"/>
            <a:ext cx="3948408" cy="1054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9F57B4-E660-8339-66FA-CC559515F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52" y="1677079"/>
            <a:ext cx="5443936" cy="6539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C810CA-228E-A245-5A1A-E56F5CAE9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139" y="4811463"/>
            <a:ext cx="6750270" cy="19244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987F429-3E6B-3F07-CF58-49DF631CAA62}"/>
              </a:ext>
            </a:extLst>
          </p:cNvPr>
          <p:cNvSpPr txBox="1"/>
          <p:nvPr/>
        </p:nvSpPr>
        <p:spPr>
          <a:xfrm>
            <a:off x="5256452" y="4411809"/>
            <a:ext cx="670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 a user can now go and see the file (Note the file has an error, let’s fix it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1132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</a:t>
            </a:r>
            <a:r>
              <a:rPr lang="en-US" sz="3200" dirty="0" err="1"/>
              <a:t>udpating</a:t>
            </a:r>
            <a:r>
              <a:rPr lang="en-US" sz="3200" dirty="0"/>
              <a:t>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2658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The file </a:t>
            </a:r>
            <a:r>
              <a:rPr lang="en-US" sz="1400" dirty="0" err="1"/>
              <a:t>test_file.xml</a:t>
            </a:r>
            <a:r>
              <a:rPr lang="en-US" sz="1400" dirty="0"/>
              <a:t> had a typo.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CD58-B7B5-55C2-7F99-54888D87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3" y="1696614"/>
            <a:ext cx="4146900" cy="22458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292A76-2F09-E7FB-BE87-A054CF64A5FB}"/>
              </a:ext>
            </a:extLst>
          </p:cNvPr>
          <p:cNvSpPr txBox="1"/>
          <p:nvPr/>
        </p:nvSpPr>
        <p:spPr>
          <a:xfrm>
            <a:off x="5586388" y="1342426"/>
            <a:ext cx="4888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A quick edit and commit initiates the process and now the files</a:t>
            </a:r>
          </a:p>
          <a:p>
            <a:r>
              <a:rPr lang="en-US" sz="1400" dirty="0"/>
              <a:t> is being published as excepted.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1B04B-9BC6-805B-A691-C964D88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388" y="2152650"/>
            <a:ext cx="5410200" cy="255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1AE39-FE20-0DA0-1CCA-D89196A275D5}"/>
              </a:ext>
            </a:extLst>
          </p:cNvPr>
          <p:cNvSpPr txBox="1"/>
          <p:nvPr/>
        </p:nvSpPr>
        <p:spPr>
          <a:xfrm>
            <a:off x="2112579" y="2739208"/>
            <a:ext cx="55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F38E5-215F-4005-4996-F81E3CBBA063}"/>
              </a:ext>
            </a:extLst>
          </p:cNvPr>
          <p:cNvCxnSpPr/>
          <p:nvPr/>
        </p:nvCxnSpPr>
        <p:spPr>
          <a:xfrm>
            <a:off x="1376855" y="2900855"/>
            <a:ext cx="66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Repository [GitHub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Repository URL: </a:t>
            </a:r>
            <a:r>
              <a:rPr lang="en-US" dirty="0">
                <a:hlinkClick r:id="rId3"/>
              </a:rPr>
              <a:t>https://github.com/pithia-eu/schema</a:t>
            </a:r>
            <a:r>
              <a:rPr lang="en-US" dirty="0"/>
              <a:t> [private repo]</a:t>
            </a:r>
          </a:p>
          <a:p>
            <a:pPr algn="just"/>
            <a:r>
              <a:rPr lang="en-US" dirty="0"/>
              <a:t>The repository has a workflow that whenever someone makes changes</a:t>
            </a:r>
            <a:r>
              <a:rPr lang="el-GR" dirty="0"/>
              <a:t>,</a:t>
            </a:r>
            <a:r>
              <a:rPr lang="en-US" dirty="0"/>
              <a:t> the schema server vm3.pithia.eu pulls those changes.</a:t>
            </a:r>
          </a:p>
          <a:p>
            <a:pPr algn="just"/>
            <a:r>
              <a:rPr lang="en-US" dirty="0"/>
              <a:t>Required configurations: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server vm3.pithia.eu has a local user metadata [no admin rights] with SSH privileges.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GitHub user ‘</a:t>
            </a:r>
            <a:r>
              <a:rPr lang="en-US" dirty="0" err="1"/>
              <a:t>pithiarepos</a:t>
            </a:r>
            <a:r>
              <a:rPr lang="en-US" dirty="0"/>
              <a:t>’ associated with my </a:t>
            </a:r>
            <a:r>
              <a:rPr lang="en-US" dirty="0" err="1"/>
              <a:t>uni</a:t>
            </a:r>
            <a:r>
              <a:rPr lang="en-US" dirty="0"/>
              <a:t> email has a token that can clone that repo.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Three GitHub secrets where created Host, User, Metadata key, so that GitHub action</a:t>
            </a:r>
            <a:r>
              <a:rPr lang="en-GB" dirty="0"/>
              <a:t>s</a:t>
            </a:r>
            <a:r>
              <a:rPr lang="en-US" dirty="0"/>
              <a:t> can </a:t>
            </a:r>
            <a:r>
              <a:rPr lang="en-US" dirty="0" err="1"/>
              <a:t>ssh</a:t>
            </a:r>
            <a:r>
              <a:rPr lang="en-US" dirty="0"/>
              <a:t> as metadata@vm3.pithia.eu.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workflow created I the SCHEMA repo that SSH and pulls the changes on the server vm3.pithia.eu, at path /home/metadata/schema.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D3FE5-60EC-94F5-8D59-52AB2FDF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4" y="4168766"/>
            <a:ext cx="4143756" cy="246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2BE6D-3347-2C91-0EC5-F1264B25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7870"/>
            <a:ext cx="4011674" cy="26880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D6E67-6AB4-265F-9BFB-5FCBEC1DB92C}"/>
              </a:ext>
            </a:extLst>
          </p:cNvPr>
          <p:cNvCxnSpPr/>
          <p:nvPr/>
        </p:nvCxnSpPr>
        <p:spPr>
          <a:xfrm>
            <a:off x="1655064" y="5669280"/>
            <a:ext cx="4736592" cy="384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Endpoint [Server vm3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Endpoint URL: </a:t>
            </a:r>
            <a:r>
              <a:rPr lang="en-US" dirty="0">
                <a:hlinkClick r:id="rId3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The server has a script that runs on the background which updates the files at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 when changes are made in the repo /home/metadata/schema. </a:t>
            </a:r>
          </a:p>
          <a:p>
            <a:pPr algn="just"/>
            <a:r>
              <a:rPr lang="en-US" dirty="0"/>
              <a:t>Configuration: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script utilises the </a:t>
            </a:r>
            <a:r>
              <a:rPr lang="en-GB" dirty="0" err="1"/>
              <a:t>inotifywait</a:t>
            </a:r>
            <a:r>
              <a:rPr lang="en-GB" dirty="0"/>
              <a:t> monitoring tool to track changes in path /home/metadata/schema excluding the .git folder.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When a create, modify, delete action happens the script deletes to associated file from the www </a:t>
            </a:r>
            <a:r>
              <a:rPr lang="en-GB" dirty="0" err="1"/>
              <a:t>dir</a:t>
            </a:r>
            <a:r>
              <a:rPr lang="en-GB" dirty="0"/>
              <a:t> and copies the new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All action are being reported in a log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97302-5B6A-0BFB-0516-7E94EF01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7" y="4170857"/>
            <a:ext cx="6259576" cy="23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Temp schema files are up and running..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76194" y="1392170"/>
            <a:ext cx="107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1 drug and drop the schema folder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86AD2-ACE7-2C82-8CF1-CC395A75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0" y="1758272"/>
            <a:ext cx="3089322" cy="263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04B86-EFCB-1704-6C7A-79C3410D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55" y="3679662"/>
            <a:ext cx="3855650" cy="77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1307DF-BA5B-27DB-7A03-4D1F396C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94" y="5139994"/>
            <a:ext cx="3733921" cy="1167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0C889-282C-BA1C-59F1-10DDB6F8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46" y="1474811"/>
            <a:ext cx="6151836" cy="479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00C635-9EEC-7B7E-BD88-507C2C48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34" y="2900858"/>
            <a:ext cx="6758631" cy="3584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B63987-3930-89D6-498B-3B57FC8052FC}"/>
              </a:ext>
            </a:extLst>
          </p:cNvPr>
          <p:cNvSpPr txBox="1"/>
          <p:nvPr/>
        </p:nvSpPr>
        <p:spPr>
          <a:xfrm>
            <a:off x="191487" y="4618562"/>
            <a:ext cx="38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2 the process has been initiated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1C8148-663C-7E76-A913-5BF60DEFA44C}"/>
              </a:ext>
            </a:extLst>
          </p:cNvPr>
          <p:cNvSpPr txBox="1"/>
          <p:nvPr/>
        </p:nvSpPr>
        <p:spPr>
          <a:xfrm>
            <a:off x="5514645" y="1007080"/>
            <a:ext cx="489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3 the files has been copies to the schema www folder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D5AE2-2312-9FC8-64F0-8F1D553740BA}"/>
              </a:ext>
            </a:extLst>
          </p:cNvPr>
          <p:cNvSpPr txBox="1"/>
          <p:nvPr/>
        </p:nvSpPr>
        <p:spPr>
          <a:xfrm>
            <a:off x="5065934" y="2355728"/>
            <a:ext cx="626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4 XDS files are now published. </a:t>
            </a:r>
          </a:p>
          <a:p>
            <a:pPr algn="just"/>
            <a:r>
              <a:rPr lang="en-GB" sz="1400" dirty="0"/>
              <a:t>Sample request: curl https://</a:t>
            </a:r>
            <a:r>
              <a:rPr lang="en-GB" sz="1400" dirty="0" err="1"/>
              <a:t>metadata.pithia.eu</a:t>
            </a:r>
            <a:r>
              <a:rPr lang="en-GB" sz="1400" dirty="0"/>
              <a:t>/schema/</a:t>
            </a:r>
            <a:r>
              <a:rPr lang="en-GB" sz="1400" dirty="0" err="1"/>
              <a:t>utilities.xsd</a:t>
            </a:r>
            <a:endParaRPr lang="en-GB" sz="1400" dirty="0"/>
          </a:p>
          <a:p>
            <a:pPr algn="just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3D096-3FDD-38A6-AC1D-4F526FF93FFB}"/>
              </a:ext>
            </a:extLst>
          </p:cNvPr>
          <p:cNvSpPr txBox="1"/>
          <p:nvPr/>
        </p:nvSpPr>
        <p:spPr>
          <a:xfrm>
            <a:off x="78274" y="6468819"/>
            <a:ext cx="1238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concept - I copy the files at the schemas root folder. I can apply a fix to the monitoring script to keep tree structure.  </a:t>
            </a:r>
          </a:p>
        </p:txBody>
      </p:sp>
    </p:spTree>
    <p:extLst>
      <p:ext uri="{BB962C8B-B14F-4D97-AF65-F5344CB8AC3E}">
        <p14:creationId xmlns:p14="http://schemas.microsoft.com/office/powerpoint/2010/main" val="312610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672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PITHIA-NRF Automatically publishing the schema</vt:lpstr>
      <vt:lpstr>Schema URL</vt:lpstr>
      <vt:lpstr>Schema process architecture</vt:lpstr>
      <vt:lpstr>Demo – creating a file</vt:lpstr>
      <vt:lpstr>Demo – udpating a file</vt:lpstr>
      <vt:lpstr>Updating the Schema Repository [GitHub side]</vt:lpstr>
      <vt:lpstr>Updating the Schema Endpoint [Server vm3 side]</vt:lpstr>
      <vt:lpstr>Temp schema files are up and running..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Kagialis</dc:creator>
  <cp:lastModifiedBy>Dimitris Kagialis</cp:lastModifiedBy>
  <cp:revision>68</cp:revision>
  <dcterms:created xsi:type="dcterms:W3CDTF">2022-02-07T19:13:22Z</dcterms:created>
  <dcterms:modified xsi:type="dcterms:W3CDTF">2022-07-11T12:42:23Z</dcterms:modified>
</cp:coreProperties>
</file>