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59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0A732D-820F-43D7-8363-481133A99BBE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E1049FAF-E6E7-4020-A72E-478199D27D5F}">
      <dgm:prSet phldrT="[Текст]"/>
      <dgm:spPr/>
      <dgm:t>
        <a:bodyPr/>
        <a:lstStyle/>
        <a:p>
          <a:r>
            <a:rPr lang="ru-RU" dirty="0"/>
            <a:t>Разработка алгоритма анализа</a:t>
          </a:r>
        </a:p>
        <a:p>
          <a:r>
            <a:rPr lang="ru-RU" dirty="0"/>
            <a:t>10.04.2024 – 16.04.2024</a:t>
          </a:r>
        </a:p>
      </dgm:t>
    </dgm:pt>
    <dgm:pt modelId="{D050126B-FB00-431C-8103-B7321220A51B}" type="parTrans" cxnId="{6D58FCEB-87E6-42A8-BDEF-DBAC59737F77}">
      <dgm:prSet/>
      <dgm:spPr/>
      <dgm:t>
        <a:bodyPr/>
        <a:lstStyle/>
        <a:p>
          <a:endParaRPr lang="ru-RU"/>
        </a:p>
      </dgm:t>
    </dgm:pt>
    <dgm:pt modelId="{8752E88E-BEEF-428B-B5B5-E46F10B0AAEE}" type="sibTrans" cxnId="{6D58FCEB-87E6-42A8-BDEF-DBAC59737F77}">
      <dgm:prSet/>
      <dgm:spPr/>
      <dgm:t>
        <a:bodyPr/>
        <a:lstStyle/>
        <a:p>
          <a:endParaRPr lang="ru-RU"/>
        </a:p>
      </dgm:t>
    </dgm:pt>
    <dgm:pt modelId="{336736AB-EC57-4049-A095-93C482EDF743}">
      <dgm:prSet phldrT="[Текст]"/>
      <dgm:spPr/>
      <dgm:t>
        <a:bodyPr/>
        <a:lstStyle/>
        <a:p>
          <a:r>
            <a:rPr lang="ru-RU" dirty="0"/>
            <a:t>Написание функций </a:t>
          </a:r>
          <a:r>
            <a:rPr lang="en-US" dirty="0"/>
            <a:t>Telegram</a:t>
          </a:r>
        </a:p>
        <a:p>
          <a:r>
            <a:rPr lang="en-US" dirty="0"/>
            <a:t>16</a:t>
          </a:r>
          <a:r>
            <a:rPr lang="ru-RU" dirty="0"/>
            <a:t>.</a:t>
          </a:r>
          <a:r>
            <a:rPr lang="en-US" dirty="0"/>
            <a:t>04.2024</a:t>
          </a:r>
          <a:r>
            <a:rPr lang="ru-RU" dirty="0"/>
            <a:t> – 20.04.2024</a:t>
          </a:r>
        </a:p>
      </dgm:t>
    </dgm:pt>
    <dgm:pt modelId="{5B3C687D-0FAD-4B11-8483-B73256E99197}" type="parTrans" cxnId="{63AAB9E3-78EE-451F-8727-979F8111BAC1}">
      <dgm:prSet/>
      <dgm:spPr/>
      <dgm:t>
        <a:bodyPr/>
        <a:lstStyle/>
        <a:p>
          <a:endParaRPr lang="ru-RU"/>
        </a:p>
      </dgm:t>
    </dgm:pt>
    <dgm:pt modelId="{B00B77D4-A3DD-46F1-8CDE-C53015B3CF69}" type="sibTrans" cxnId="{63AAB9E3-78EE-451F-8727-979F8111BAC1}">
      <dgm:prSet/>
      <dgm:spPr/>
      <dgm:t>
        <a:bodyPr/>
        <a:lstStyle/>
        <a:p>
          <a:endParaRPr lang="ru-RU"/>
        </a:p>
      </dgm:t>
    </dgm:pt>
    <dgm:pt modelId="{9F0B9EFC-5E69-4020-A74C-12D7267B3565}">
      <dgm:prSet phldrT="[Текст]"/>
      <dgm:spPr/>
      <dgm:t>
        <a:bodyPr/>
        <a:lstStyle/>
        <a:p>
          <a:r>
            <a:rPr lang="ru-RU" dirty="0"/>
            <a:t>Подключение к </a:t>
          </a:r>
          <a:r>
            <a:rPr lang="en-US" dirty="0"/>
            <a:t>Telegram</a:t>
          </a:r>
        </a:p>
        <a:p>
          <a:r>
            <a:rPr lang="en-US" dirty="0"/>
            <a:t>20</a:t>
          </a:r>
          <a:r>
            <a:rPr lang="ru-RU" dirty="0"/>
            <a:t>.04.2024 – 24.04.2024</a:t>
          </a:r>
        </a:p>
      </dgm:t>
    </dgm:pt>
    <dgm:pt modelId="{B490133F-5B45-42AF-8320-38B419CB93B6}" type="parTrans" cxnId="{5FEDAC2B-16B0-4F64-A9B7-2C72D9EFDBBB}">
      <dgm:prSet/>
      <dgm:spPr/>
      <dgm:t>
        <a:bodyPr/>
        <a:lstStyle/>
        <a:p>
          <a:endParaRPr lang="ru-RU"/>
        </a:p>
      </dgm:t>
    </dgm:pt>
    <dgm:pt modelId="{19DD6D89-56E9-44F2-9E16-FE51A7FB0228}" type="sibTrans" cxnId="{5FEDAC2B-16B0-4F64-A9B7-2C72D9EFDBBB}">
      <dgm:prSet/>
      <dgm:spPr/>
      <dgm:t>
        <a:bodyPr/>
        <a:lstStyle/>
        <a:p>
          <a:endParaRPr lang="ru-RU"/>
        </a:p>
      </dgm:t>
    </dgm:pt>
    <dgm:pt modelId="{CDB32CF2-A5C4-48CA-8898-0E0DA76D208B}" type="pres">
      <dgm:prSet presAssocID="{B90A732D-820F-43D7-8363-481133A99BBE}" presName="Name0" presStyleCnt="0">
        <dgm:presLayoutVars>
          <dgm:dir/>
          <dgm:animLvl val="lvl"/>
          <dgm:resizeHandles val="exact"/>
        </dgm:presLayoutVars>
      </dgm:prSet>
      <dgm:spPr/>
    </dgm:pt>
    <dgm:pt modelId="{7E06AF0E-1F11-4093-B24E-22CD76410FB3}" type="pres">
      <dgm:prSet presAssocID="{E1049FAF-E6E7-4020-A72E-478199D27D5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8F23FDE-204B-49F7-A7FF-0E151C5B0660}" type="pres">
      <dgm:prSet presAssocID="{8752E88E-BEEF-428B-B5B5-E46F10B0AAEE}" presName="parTxOnlySpace" presStyleCnt="0"/>
      <dgm:spPr/>
    </dgm:pt>
    <dgm:pt modelId="{4E3454DD-0C4E-4CB9-A6D9-A8E1661376A8}" type="pres">
      <dgm:prSet presAssocID="{336736AB-EC57-4049-A095-93C482EDF74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D9F5C79-7AC9-4B96-A31B-0F74C6FCC96D}" type="pres">
      <dgm:prSet presAssocID="{B00B77D4-A3DD-46F1-8CDE-C53015B3CF69}" presName="parTxOnlySpace" presStyleCnt="0"/>
      <dgm:spPr/>
    </dgm:pt>
    <dgm:pt modelId="{81458345-1AAC-4717-B442-F46D5227B787}" type="pres">
      <dgm:prSet presAssocID="{9F0B9EFC-5E69-4020-A74C-12D7267B356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FEDAC2B-16B0-4F64-A9B7-2C72D9EFDBBB}" srcId="{B90A732D-820F-43D7-8363-481133A99BBE}" destId="{9F0B9EFC-5E69-4020-A74C-12D7267B3565}" srcOrd="2" destOrd="0" parTransId="{B490133F-5B45-42AF-8320-38B419CB93B6}" sibTransId="{19DD6D89-56E9-44F2-9E16-FE51A7FB0228}"/>
    <dgm:cxn modelId="{8395E36C-58BF-44D8-8EE1-6DC1C3D618E5}" type="presOf" srcId="{9F0B9EFC-5E69-4020-A74C-12D7267B3565}" destId="{81458345-1AAC-4717-B442-F46D5227B787}" srcOrd="0" destOrd="0" presId="urn:microsoft.com/office/officeart/2005/8/layout/chevron1"/>
    <dgm:cxn modelId="{4E84AD95-070C-42D4-A1A1-706246CA6FEF}" type="presOf" srcId="{E1049FAF-E6E7-4020-A72E-478199D27D5F}" destId="{7E06AF0E-1F11-4093-B24E-22CD76410FB3}" srcOrd="0" destOrd="0" presId="urn:microsoft.com/office/officeart/2005/8/layout/chevron1"/>
    <dgm:cxn modelId="{64E1BCA9-74D6-41CA-A523-5AB3BD6157F8}" type="presOf" srcId="{336736AB-EC57-4049-A095-93C482EDF743}" destId="{4E3454DD-0C4E-4CB9-A6D9-A8E1661376A8}" srcOrd="0" destOrd="0" presId="urn:microsoft.com/office/officeart/2005/8/layout/chevron1"/>
    <dgm:cxn modelId="{9B8B96DB-DEDD-4DAE-83F5-01B4CBA91340}" type="presOf" srcId="{B90A732D-820F-43D7-8363-481133A99BBE}" destId="{CDB32CF2-A5C4-48CA-8898-0E0DA76D208B}" srcOrd="0" destOrd="0" presId="urn:microsoft.com/office/officeart/2005/8/layout/chevron1"/>
    <dgm:cxn modelId="{63AAB9E3-78EE-451F-8727-979F8111BAC1}" srcId="{B90A732D-820F-43D7-8363-481133A99BBE}" destId="{336736AB-EC57-4049-A095-93C482EDF743}" srcOrd="1" destOrd="0" parTransId="{5B3C687D-0FAD-4B11-8483-B73256E99197}" sibTransId="{B00B77D4-A3DD-46F1-8CDE-C53015B3CF69}"/>
    <dgm:cxn modelId="{6D58FCEB-87E6-42A8-BDEF-DBAC59737F77}" srcId="{B90A732D-820F-43D7-8363-481133A99BBE}" destId="{E1049FAF-E6E7-4020-A72E-478199D27D5F}" srcOrd="0" destOrd="0" parTransId="{D050126B-FB00-431C-8103-B7321220A51B}" sibTransId="{8752E88E-BEEF-428B-B5B5-E46F10B0AAEE}"/>
    <dgm:cxn modelId="{23DCCFB0-65AA-4B0D-B9A4-642219E220A5}" type="presParOf" srcId="{CDB32CF2-A5C4-48CA-8898-0E0DA76D208B}" destId="{7E06AF0E-1F11-4093-B24E-22CD76410FB3}" srcOrd="0" destOrd="0" presId="urn:microsoft.com/office/officeart/2005/8/layout/chevron1"/>
    <dgm:cxn modelId="{AA44B6F8-0B0A-4254-A470-628236D0BD9A}" type="presParOf" srcId="{CDB32CF2-A5C4-48CA-8898-0E0DA76D208B}" destId="{98F23FDE-204B-49F7-A7FF-0E151C5B0660}" srcOrd="1" destOrd="0" presId="urn:microsoft.com/office/officeart/2005/8/layout/chevron1"/>
    <dgm:cxn modelId="{886E3186-25BE-43B0-8582-75F2FC9FC64D}" type="presParOf" srcId="{CDB32CF2-A5C4-48CA-8898-0E0DA76D208B}" destId="{4E3454DD-0C4E-4CB9-A6D9-A8E1661376A8}" srcOrd="2" destOrd="0" presId="urn:microsoft.com/office/officeart/2005/8/layout/chevron1"/>
    <dgm:cxn modelId="{ABB0BFFB-6BDE-4798-AB7C-0B32F8B9ED70}" type="presParOf" srcId="{CDB32CF2-A5C4-48CA-8898-0E0DA76D208B}" destId="{5D9F5C79-7AC9-4B96-A31B-0F74C6FCC96D}" srcOrd="3" destOrd="0" presId="urn:microsoft.com/office/officeart/2005/8/layout/chevron1"/>
    <dgm:cxn modelId="{0DD972C6-4C1E-4F03-9AD8-201987654567}" type="presParOf" srcId="{CDB32CF2-A5C4-48CA-8898-0E0DA76D208B}" destId="{81458345-1AAC-4717-B442-F46D5227B78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6AF0E-1F11-4093-B24E-22CD76410FB3}">
      <dsp:nvSpPr>
        <dsp:cNvPr id="0" name=""/>
        <dsp:cNvSpPr/>
      </dsp:nvSpPr>
      <dsp:spPr>
        <a:xfrm>
          <a:off x="2941" y="2423763"/>
          <a:ext cx="3584079" cy="14336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Разработка алгоритма анализа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10.04.2024 – 16.04.2024</a:t>
          </a:r>
        </a:p>
      </dsp:txBody>
      <dsp:txXfrm>
        <a:off x="719757" y="2423763"/>
        <a:ext cx="2150448" cy="1433631"/>
      </dsp:txXfrm>
    </dsp:sp>
    <dsp:sp modelId="{4E3454DD-0C4E-4CB9-A6D9-A8E1661376A8}">
      <dsp:nvSpPr>
        <dsp:cNvPr id="0" name=""/>
        <dsp:cNvSpPr/>
      </dsp:nvSpPr>
      <dsp:spPr>
        <a:xfrm>
          <a:off x="3228613" y="2423763"/>
          <a:ext cx="3584079" cy="14336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Написание функций </a:t>
          </a:r>
          <a:r>
            <a:rPr lang="en-US" sz="2200" kern="1200" dirty="0"/>
            <a:t>Telegram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</a:t>
          </a:r>
          <a:r>
            <a:rPr lang="ru-RU" sz="2200" kern="1200" dirty="0"/>
            <a:t>.</a:t>
          </a:r>
          <a:r>
            <a:rPr lang="en-US" sz="2200" kern="1200" dirty="0"/>
            <a:t>04.2024</a:t>
          </a:r>
          <a:r>
            <a:rPr lang="ru-RU" sz="2200" kern="1200" dirty="0"/>
            <a:t> – 20.04.2024</a:t>
          </a:r>
        </a:p>
      </dsp:txBody>
      <dsp:txXfrm>
        <a:off x="3945429" y="2423763"/>
        <a:ext cx="2150448" cy="1433631"/>
      </dsp:txXfrm>
    </dsp:sp>
    <dsp:sp modelId="{81458345-1AAC-4717-B442-F46D5227B787}">
      <dsp:nvSpPr>
        <dsp:cNvPr id="0" name=""/>
        <dsp:cNvSpPr/>
      </dsp:nvSpPr>
      <dsp:spPr>
        <a:xfrm>
          <a:off x="6454285" y="2423763"/>
          <a:ext cx="3584079" cy="14336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Подключение к </a:t>
          </a:r>
          <a:r>
            <a:rPr lang="en-US" sz="2200" kern="1200" dirty="0"/>
            <a:t>Telegram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20</a:t>
          </a:r>
          <a:r>
            <a:rPr lang="ru-RU" sz="2200" kern="1200" dirty="0"/>
            <a:t>.04.2024 – 24.04.2024</a:t>
          </a:r>
        </a:p>
      </dsp:txBody>
      <dsp:txXfrm>
        <a:off x="7171101" y="2423763"/>
        <a:ext cx="2150448" cy="1433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8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1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2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7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0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A1188B-F6D0-454F-8265-790DD27A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Цветная лампочка с бизнес-значками">
            <a:extLst>
              <a:ext uri="{FF2B5EF4-FFF2-40B4-BE49-F238E27FC236}">
                <a16:creationId xmlns:a16="http://schemas.microsoft.com/office/drawing/2014/main" id="{9F0DAB11-473E-6A26-1944-F80C6AF3F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5" b="81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1508670-65E0-4939-8E5D-98D071CA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43795" y="3143470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680864-F353-4128-88F8-98E04FD7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14767" y="3191764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5687F-19B3-4333-91F1-4328560AF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20" y="3521970"/>
            <a:ext cx="5234133" cy="1291100"/>
          </a:xfrm>
        </p:spPr>
        <p:txBody>
          <a:bodyPr anchor="b">
            <a:noAutofit/>
          </a:bodyPr>
          <a:lstStyle/>
          <a:p>
            <a:r>
              <a:rPr lang="en-US" sz="3600" dirty="0"/>
              <a:t>Telegram Word Bot </a:t>
            </a:r>
            <a:br>
              <a:rPr lang="en-US" sz="3600" dirty="0"/>
            </a:br>
            <a:r>
              <a:rPr lang="en-US" sz="3600" dirty="0"/>
              <a:t>WBT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293D89-6027-44B4-BD6A-B7FC12227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3809" y="4861364"/>
            <a:ext cx="3758145" cy="1400555"/>
          </a:xfrm>
        </p:spPr>
        <p:txBody>
          <a:bodyPr>
            <a:normAutofit fontScale="47500" lnSpcReduction="20000"/>
          </a:bodyPr>
          <a:lstStyle/>
          <a:p>
            <a:r>
              <a:rPr lang="ru-RU" sz="3600" b="0" spc="100" dirty="0">
                <a:latin typeface="+mj-lt"/>
                <a:ea typeface="+mj-ea"/>
                <a:cs typeface="+mj-cs"/>
              </a:rPr>
              <a:t>Мацков Михаил,</a:t>
            </a:r>
          </a:p>
          <a:p>
            <a:r>
              <a:rPr lang="ru-RU" sz="3600" b="0" spc="100" dirty="0">
                <a:latin typeface="+mj-lt"/>
                <a:ea typeface="+mj-ea"/>
                <a:cs typeface="+mj-cs"/>
              </a:rPr>
              <a:t>Шмелев Егор,</a:t>
            </a:r>
          </a:p>
          <a:p>
            <a:r>
              <a:rPr lang="ru-RU" sz="3600" b="0" spc="100" dirty="0">
                <a:latin typeface="+mj-lt"/>
                <a:ea typeface="+mj-ea"/>
                <a:cs typeface="+mj-cs"/>
              </a:rPr>
              <a:t>Скуратов Кирилл.</a:t>
            </a:r>
          </a:p>
          <a:p>
            <a:r>
              <a:rPr lang="ru-RU" sz="3600" b="0" spc="100" dirty="0" err="1">
                <a:latin typeface="+mj-lt"/>
                <a:ea typeface="+mj-ea"/>
                <a:cs typeface="+mj-cs"/>
              </a:rPr>
              <a:t>Яндекс.Лицей</a:t>
            </a:r>
            <a:r>
              <a:rPr lang="ru-RU" sz="3600" b="0" spc="100" dirty="0">
                <a:latin typeface="+mj-lt"/>
                <a:ea typeface="+mj-ea"/>
                <a:cs typeface="+mj-cs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71006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40192-E965-4C7A-91D9-3C70423A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114" y="438785"/>
            <a:ext cx="9165772" cy="983128"/>
          </a:xfrm>
        </p:spPr>
        <p:txBody>
          <a:bodyPr>
            <a:normAutofit fontScale="90000"/>
          </a:bodyPr>
          <a:lstStyle/>
          <a:p>
            <a:r>
              <a:rPr lang="ru-RU" dirty="0"/>
              <a:t>О проекте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5EB67-D950-4475-B6DB-8B0969EFB9F8}"/>
              </a:ext>
            </a:extLst>
          </p:cNvPr>
          <p:cNvSpPr txBox="1"/>
          <p:nvPr/>
        </p:nvSpPr>
        <p:spPr>
          <a:xfrm>
            <a:off x="929688" y="1685966"/>
            <a:ext cx="4197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WBT – </a:t>
            </a:r>
            <a:r>
              <a:rPr lang="ru-RU" dirty="0"/>
              <a:t>телеграмм бот, способный проводить фонетический анализ слова, представлять статистику по слову или выражению.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0E4CD4-F014-49B4-97CD-1AD360F32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37" y="575891"/>
            <a:ext cx="1956097" cy="195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95D19-F0DA-439D-870F-C71F181AAAC5}"/>
              </a:ext>
            </a:extLst>
          </p:cNvPr>
          <p:cNvSpPr txBox="1"/>
          <p:nvPr/>
        </p:nvSpPr>
        <p:spPr>
          <a:xfrm>
            <a:off x="5563085" y="4427166"/>
            <a:ext cx="54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ходе реализации проекта удалось: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удобный пользовательский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написать функции разбора слова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Вывести статистику по фразе </a:t>
            </a:r>
            <a:r>
              <a:rPr lang="en-US" dirty="0"/>
              <a:t>/</a:t>
            </a:r>
            <a:r>
              <a:rPr lang="ru-RU" dirty="0"/>
              <a:t> выражению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0D7D7A-CB16-4854-8C06-9412B744F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45" y="2963832"/>
            <a:ext cx="3648075" cy="32575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CC3160-AAC3-4F71-B9E6-F79EEAACF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89" y="1762237"/>
            <a:ext cx="4450834" cy="21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3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B4203-DBE3-4F61-84C3-7AFB04E8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657116"/>
            <a:ext cx="9165772" cy="882460"/>
          </a:xfrm>
        </p:spPr>
        <p:txBody>
          <a:bodyPr>
            <a:normAutofit fontScale="90000"/>
          </a:bodyPr>
          <a:lstStyle/>
          <a:p>
            <a:r>
              <a:rPr lang="ru-RU" dirty="0"/>
              <a:t>Ход работы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6FE6588B-1228-49F6-8110-32E6E25A9F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450506"/>
              </p:ext>
            </p:extLst>
          </p:nvPr>
        </p:nvGraphicFramePr>
        <p:xfrm>
          <a:off x="1075346" y="358923"/>
          <a:ext cx="10041307" cy="6281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87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C87DA-ECB8-4AC2-93B1-3CCC4DEB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Примеры работы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69981E-4CFA-457F-A758-6B42398AA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2" y="1696370"/>
            <a:ext cx="2802306" cy="344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1EA1740-6135-4434-9EDD-E44EE4A8A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09475" y="2602497"/>
            <a:ext cx="4130154" cy="200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C04C07-45CD-4E6B-A853-B7057DDEC1FC}"/>
              </a:ext>
            </a:extLst>
          </p:cNvPr>
          <p:cNvSpPr txBox="1"/>
          <p:nvPr/>
        </p:nvSpPr>
        <p:spPr>
          <a:xfrm>
            <a:off x="539754" y="5547848"/>
            <a:ext cx="3538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Приветствие (</a:t>
            </a:r>
            <a:r>
              <a:rPr lang="en-US" b="1" dirty="0"/>
              <a:t>/start)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8692F-7BE5-4BC3-847A-E8D536A4FE9A}"/>
              </a:ext>
            </a:extLst>
          </p:cNvPr>
          <p:cNvSpPr txBox="1"/>
          <p:nvPr/>
        </p:nvSpPr>
        <p:spPr>
          <a:xfrm>
            <a:off x="3866088" y="5546799"/>
            <a:ext cx="3849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Анализ выражения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1F0B73-FFDA-4E7B-A85B-C43A4F087FF8}"/>
              </a:ext>
            </a:extLst>
          </p:cNvPr>
          <p:cNvSpPr txBox="1"/>
          <p:nvPr/>
        </p:nvSpPr>
        <p:spPr>
          <a:xfrm>
            <a:off x="8019850" y="5546799"/>
            <a:ext cx="4079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Поддержка</a:t>
            </a:r>
            <a:r>
              <a:rPr lang="ru-RU" dirty="0"/>
              <a:t> (</a:t>
            </a:r>
            <a:r>
              <a:rPr lang="en-US" dirty="0"/>
              <a:t>/help)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DEA94E-A319-4FF2-95F7-D6E6A3A8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850" y="2012573"/>
            <a:ext cx="3333948" cy="31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2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CA754-155B-4A9F-80B6-91093A38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Программное обеспечение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C2B422-8258-4B51-86E4-899B2D720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88952"/>
            <a:ext cx="3784833" cy="3784833"/>
          </a:xfrm>
          <a:prstGeom prst="rect">
            <a:avLst/>
          </a:prstGeom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6A0486F-B5C4-4B0C-ADD7-5BD9487A7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18" y="1872257"/>
            <a:ext cx="3784834" cy="37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EB4FEC39-AB8A-40C8-BCCA-90E6B15C1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968" y="2213243"/>
            <a:ext cx="4750965" cy="267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27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B5930-A0E1-4088-AC68-74A39B1E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241DA-A80E-4CA6-A57F-5E16C926BB84}"/>
              </a:ext>
            </a:extLst>
          </p:cNvPr>
          <p:cNvSpPr txBox="1"/>
          <p:nvPr/>
        </p:nvSpPr>
        <p:spPr>
          <a:xfrm>
            <a:off x="7732261" y="2919184"/>
            <a:ext cx="38188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Проект представляет набор исполняемых файлов, каждый из которых отвечает за отдельную часть рабочего процесса, а так же набор папок с файлами, необходимыми для работы кода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9B3000-FCEE-4F97-89E8-1CF63E3A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35" y="1863133"/>
            <a:ext cx="6661892" cy="408357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A2AE875-2F0F-4F7B-ADC6-C9E60B3B7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89" y="618565"/>
            <a:ext cx="1972476" cy="197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260451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128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The Hand</vt:lpstr>
      <vt:lpstr>The Serif Hand</vt:lpstr>
      <vt:lpstr>ChitchatVTI</vt:lpstr>
      <vt:lpstr>Telegram Word Bot  WBT</vt:lpstr>
      <vt:lpstr>О проекте</vt:lpstr>
      <vt:lpstr>Ход работы</vt:lpstr>
      <vt:lpstr>Примеры работы</vt:lpstr>
      <vt:lpstr>Программное обеспечение</vt:lpstr>
      <vt:lpstr>Структура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Информационное общество.  Глобализация.</dc:title>
  <dc:creator>Michail</dc:creator>
  <cp:lastModifiedBy>Michail</cp:lastModifiedBy>
  <cp:revision>3</cp:revision>
  <dcterms:created xsi:type="dcterms:W3CDTF">2024-04-23T19:58:16Z</dcterms:created>
  <dcterms:modified xsi:type="dcterms:W3CDTF">2024-04-25T13:06:10Z</dcterms:modified>
</cp:coreProperties>
</file>