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0" d="100"/>
          <a:sy n="70" d="100"/>
        </p:scale>
        <p:origin x="6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346373C-8389-4D54-AD89-B10A6A0689D0}" type="datetimeFigureOut">
              <a:rPr lang="en-US" smtClean="0"/>
              <a:t>06-Nov-15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A8F46A-743D-41F1-9F49-A537932FED4B}" type="slidenum">
              <a:rPr lang="en-US" smtClean="0"/>
              <a:t>‹#›</a:t>
            </a:fld>
            <a:endParaRPr lang="en-US"/>
          </a:p>
        </p:txBody>
      </p:sp>
    </p:spTree>
    <p:extLst>
      <p:ext uri="{BB962C8B-B14F-4D97-AF65-F5344CB8AC3E}">
        <p14:creationId xmlns:p14="http://schemas.microsoft.com/office/powerpoint/2010/main" val="3267717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46373C-8389-4D54-AD89-B10A6A0689D0}" type="datetimeFigureOut">
              <a:rPr lang="en-US" smtClean="0"/>
              <a:t>06-Nov-15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A8F46A-743D-41F1-9F49-A537932FED4B}" type="slidenum">
              <a:rPr lang="en-US" smtClean="0"/>
              <a:t>‹#›</a:t>
            </a:fld>
            <a:endParaRPr lang="en-US"/>
          </a:p>
        </p:txBody>
      </p:sp>
    </p:spTree>
    <p:extLst>
      <p:ext uri="{BB962C8B-B14F-4D97-AF65-F5344CB8AC3E}">
        <p14:creationId xmlns:p14="http://schemas.microsoft.com/office/powerpoint/2010/main" val="682977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46373C-8389-4D54-AD89-B10A6A0689D0}" type="datetimeFigureOut">
              <a:rPr lang="en-US" smtClean="0"/>
              <a:t>06-Nov-15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A8F46A-743D-41F1-9F49-A537932FED4B}" type="slidenum">
              <a:rPr lang="en-US" smtClean="0"/>
              <a:t>‹#›</a:t>
            </a:fld>
            <a:endParaRPr lang="en-US"/>
          </a:p>
        </p:txBody>
      </p:sp>
    </p:spTree>
    <p:extLst>
      <p:ext uri="{BB962C8B-B14F-4D97-AF65-F5344CB8AC3E}">
        <p14:creationId xmlns:p14="http://schemas.microsoft.com/office/powerpoint/2010/main" val="3528623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46373C-8389-4D54-AD89-B10A6A0689D0}" type="datetimeFigureOut">
              <a:rPr lang="en-US" smtClean="0"/>
              <a:t>06-Nov-15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A8F46A-743D-41F1-9F49-A537932FED4B}" type="slidenum">
              <a:rPr lang="en-US" smtClean="0"/>
              <a:t>‹#›</a:t>
            </a:fld>
            <a:endParaRPr lang="en-US"/>
          </a:p>
        </p:txBody>
      </p:sp>
    </p:spTree>
    <p:extLst>
      <p:ext uri="{BB962C8B-B14F-4D97-AF65-F5344CB8AC3E}">
        <p14:creationId xmlns:p14="http://schemas.microsoft.com/office/powerpoint/2010/main" val="2973403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346373C-8389-4D54-AD89-B10A6A0689D0}" type="datetimeFigureOut">
              <a:rPr lang="en-US" smtClean="0"/>
              <a:t>06-Nov-15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A8F46A-743D-41F1-9F49-A537932FED4B}" type="slidenum">
              <a:rPr lang="en-US" smtClean="0"/>
              <a:t>‹#›</a:t>
            </a:fld>
            <a:endParaRPr lang="en-US"/>
          </a:p>
        </p:txBody>
      </p:sp>
    </p:spTree>
    <p:extLst>
      <p:ext uri="{BB962C8B-B14F-4D97-AF65-F5344CB8AC3E}">
        <p14:creationId xmlns:p14="http://schemas.microsoft.com/office/powerpoint/2010/main" val="191162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346373C-8389-4D54-AD89-B10A6A0689D0}" type="datetimeFigureOut">
              <a:rPr lang="en-US" smtClean="0"/>
              <a:t>06-Nov-15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A8F46A-743D-41F1-9F49-A537932FED4B}" type="slidenum">
              <a:rPr lang="en-US" smtClean="0"/>
              <a:t>‹#›</a:t>
            </a:fld>
            <a:endParaRPr lang="en-US"/>
          </a:p>
        </p:txBody>
      </p:sp>
    </p:spTree>
    <p:extLst>
      <p:ext uri="{BB962C8B-B14F-4D97-AF65-F5344CB8AC3E}">
        <p14:creationId xmlns:p14="http://schemas.microsoft.com/office/powerpoint/2010/main" val="4061268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346373C-8389-4D54-AD89-B10A6A0689D0}" type="datetimeFigureOut">
              <a:rPr lang="en-US" smtClean="0"/>
              <a:t>06-Nov-15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A8F46A-743D-41F1-9F49-A537932FED4B}" type="slidenum">
              <a:rPr lang="en-US" smtClean="0"/>
              <a:t>‹#›</a:t>
            </a:fld>
            <a:endParaRPr lang="en-US"/>
          </a:p>
        </p:txBody>
      </p:sp>
    </p:spTree>
    <p:extLst>
      <p:ext uri="{BB962C8B-B14F-4D97-AF65-F5344CB8AC3E}">
        <p14:creationId xmlns:p14="http://schemas.microsoft.com/office/powerpoint/2010/main" val="3722068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46373C-8389-4D54-AD89-B10A6A0689D0}" type="datetimeFigureOut">
              <a:rPr lang="en-US" smtClean="0"/>
              <a:t>06-Nov-15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A8F46A-743D-41F1-9F49-A537932FED4B}" type="slidenum">
              <a:rPr lang="en-US" smtClean="0"/>
              <a:t>‹#›</a:t>
            </a:fld>
            <a:endParaRPr lang="en-US"/>
          </a:p>
        </p:txBody>
      </p:sp>
    </p:spTree>
    <p:extLst>
      <p:ext uri="{BB962C8B-B14F-4D97-AF65-F5344CB8AC3E}">
        <p14:creationId xmlns:p14="http://schemas.microsoft.com/office/powerpoint/2010/main" val="236170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46373C-8389-4D54-AD89-B10A6A0689D0}" type="datetimeFigureOut">
              <a:rPr lang="en-US" smtClean="0"/>
              <a:t>06-Nov-15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A8F46A-743D-41F1-9F49-A537932FED4B}" type="slidenum">
              <a:rPr lang="en-US" smtClean="0"/>
              <a:t>‹#›</a:t>
            </a:fld>
            <a:endParaRPr lang="en-US"/>
          </a:p>
        </p:txBody>
      </p:sp>
    </p:spTree>
    <p:extLst>
      <p:ext uri="{BB962C8B-B14F-4D97-AF65-F5344CB8AC3E}">
        <p14:creationId xmlns:p14="http://schemas.microsoft.com/office/powerpoint/2010/main" val="3681623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346373C-8389-4D54-AD89-B10A6A0689D0}" type="datetimeFigureOut">
              <a:rPr lang="en-US" smtClean="0"/>
              <a:t>06-Nov-15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A8F46A-743D-41F1-9F49-A537932FED4B}" type="slidenum">
              <a:rPr lang="en-US" smtClean="0"/>
              <a:t>‹#›</a:t>
            </a:fld>
            <a:endParaRPr lang="en-US"/>
          </a:p>
        </p:txBody>
      </p:sp>
    </p:spTree>
    <p:extLst>
      <p:ext uri="{BB962C8B-B14F-4D97-AF65-F5344CB8AC3E}">
        <p14:creationId xmlns:p14="http://schemas.microsoft.com/office/powerpoint/2010/main" val="283303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346373C-8389-4D54-AD89-B10A6A0689D0}" type="datetimeFigureOut">
              <a:rPr lang="en-US" smtClean="0"/>
              <a:t>06-Nov-15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A8F46A-743D-41F1-9F49-A537932FED4B}" type="slidenum">
              <a:rPr lang="en-US" smtClean="0"/>
              <a:t>‹#›</a:t>
            </a:fld>
            <a:endParaRPr lang="en-US"/>
          </a:p>
        </p:txBody>
      </p:sp>
    </p:spTree>
    <p:extLst>
      <p:ext uri="{BB962C8B-B14F-4D97-AF65-F5344CB8AC3E}">
        <p14:creationId xmlns:p14="http://schemas.microsoft.com/office/powerpoint/2010/main" val="565114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46373C-8389-4D54-AD89-B10A6A0689D0}" type="datetimeFigureOut">
              <a:rPr lang="en-US" smtClean="0"/>
              <a:t>06-Nov-15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A8F46A-743D-41F1-9F49-A537932FED4B}" type="slidenum">
              <a:rPr lang="en-US" smtClean="0"/>
              <a:t>‹#›</a:t>
            </a:fld>
            <a:endParaRPr lang="en-US"/>
          </a:p>
        </p:txBody>
      </p:sp>
    </p:spTree>
    <p:extLst>
      <p:ext uri="{BB962C8B-B14F-4D97-AF65-F5344CB8AC3E}">
        <p14:creationId xmlns:p14="http://schemas.microsoft.com/office/powerpoint/2010/main" val="2042358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 Id="rId9" Type="http://schemas.microsoft.com/office/2007/relationships/hdphoto" Target="../media/hdphoto3.wdp"/></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285998" y="1214650"/>
            <a:ext cx="6910929" cy="4872251"/>
            <a:chOff x="2285998" y="1214650"/>
            <a:chExt cx="6910929" cy="4872251"/>
          </a:xfrm>
        </p:grpSpPr>
        <p:pic>
          <p:nvPicPr>
            <p:cNvPr id="4" name="Picture 3"/>
            <p:cNvPicPr>
              <a:picLocks noChangeAspect="1"/>
            </p:cNvPicPr>
            <p:nvPr/>
          </p:nvPicPr>
          <p:blipFill rotWithShape="1">
            <a:blip r:embed="rId2"/>
            <a:srcRect t="11449" b="22299"/>
            <a:stretch/>
          </p:blipFill>
          <p:spPr>
            <a:xfrm>
              <a:off x="2291534" y="2470249"/>
              <a:ext cx="6872089" cy="3603009"/>
            </a:xfrm>
            <a:prstGeom prst="rect">
              <a:avLst/>
            </a:prstGeom>
          </p:spPr>
        </p:pic>
        <p:pic>
          <p:nvPicPr>
            <p:cNvPr id="14" name="Picture 13"/>
            <p:cNvPicPr>
              <a:picLocks noChangeAspect="1"/>
            </p:cNvPicPr>
            <p:nvPr/>
          </p:nvPicPr>
          <p:blipFill rotWithShape="1">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l="16404" t="43547" r="16731" b="34762"/>
            <a:stretch/>
          </p:blipFill>
          <p:spPr>
            <a:xfrm>
              <a:off x="2292824" y="1214650"/>
              <a:ext cx="6878472" cy="1480821"/>
            </a:xfrm>
            <a:prstGeom prst="rect">
              <a:avLst/>
            </a:prstGeom>
          </p:spPr>
        </p:pic>
        <p:pic>
          <p:nvPicPr>
            <p:cNvPr id="6" name="Picture 5"/>
            <p:cNvPicPr>
              <a:picLocks noChangeAspect="1"/>
            </p:cNvPicPr>
            <p:nvPr/>
          </p:nvPicPr>
          <p:blipFill>
            <a:blip r:embed="rId5">
              <a:extLst>
                <a:ext uri="{BEBA8EAE-BF5A-486C-A8C5-ECC9F3942E4B}">
                  <a14:imgProps xmlns:a14="http://schemas.microsoft.com/office/drawing/2010/main">
                    <a14:imgLayer r:embed="rId6">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2558758" y="1367657"/>
              <a:ext cx="1060327" cy="1097280"/>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12800" y="2695472"/>
              <a:ext cx="6884127" cy="206332"/>
            </a:xfrm>
            <a:prstGeom prst="rect">
              <a:avLst/>
            </a:prstGeom>
          </p:spPr>
        </p:pic>
        <p:sp>
          <p:nvSpPr>
            <p:cNvPr id="10" name="Rectangle 9"/>
            <p:cNvSpPr/>
            <p:nvPr/>
          </p:nvSpPr>
          <p:spPr>
            <a:xfrm>
              <a:off x="2285998" y="1214651"/>
              <a:ext cx="6884127" cy="4872250"/>
            </a:xfrm>
            <a:prstGeom prst="rect">
              <a:avLst/>
            </a:prstGeom>
            <a:noFill/>
            <a:ln w="57150">
              <a:solidFill>
                <a:srgbClr val="E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598301" y="1387195"/>
              <a:ext cx="4259520" cy="646331"/>
            </a:xfrm>
            <a:prstGeom prst="rect">
              <a:avLst/>
            </a:prstGeom>
            <a:noFill/>
          </p:spPr>
          <p:txBody>
            <a:bodyPr wrap="square" rtlCol="0">
              <a:spAutoFit/>
            </a:bodyPr>
            <a:lstStyle/>
            <a:p>
              <a:pPr algn="ctr"/>
              <a:r>
                <a:rPr lang="en-US" sz="3600" b="1" dirty="0" smtClean="0">
                  <a:latin typeface="Times New Roman" panose="02020603050405020304" pitchFamily="18" charset="0"/>
                  <a:cs typeface="Times New Roman" panose="02020603050405020304" pitchFamily="18" charset="0"/>
                </a:rPr>
                <a:t>KARTU PEMILIH</a:t>
              </a:r>
              <a:endParaRPr lang="en-US" sz="3600" b="1"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3619085" y="2011805"/>
              <a:ext cx="4259520" cy="461665"/>
            </a:xfrm>
            <a:prstGeom prst="rect">
              <a:avLst/>
            </a:prstGeom>
            <a:noFill/>
          </p:spPr>
          <p:txBody>
            <a:bodyPr wrap="square" rtlCol="0">
              <a:spAutoFit/>
            </a:bodyPr>
            <a:lstStyle/>
            <a:p>
              <a:pPr algn="ctr"/>
              <a:r>
                <a:rPr lang="en-US" sz="2400" b="1" dirty="0" smtClean="0">
                  <a:latin typeface="Times New Roman" panose="02020603050405020304" pitchFamily="18" charset="0"/>
                  <a:cs typeface="Times New Roman" panose="02020603050405020304" pitchFamily="18" charset="0"/>
                </a:rPr>
                <a:t>PILKARET </a:t>
              </a:r>
              <a:r>
                <a:rPr lang="en-US" sz="2400" b="1" dirty="0" smtClean="0">
                  <a:latin typeface="Times New Roman" panose="02020603050405020304" pitchFamily="18" charset="0"/>
                  <a:cs typeface="Times New Roman" panose="02020603050405020304" pitchFamily="18" charset="0"/>
                </a:rPr>
                <a:t>RT </a:t>
              </a:r>
              <a:r>
                <a:rPr lang="en-US" sz="2400" b="1" dirty="0" smtClean="0">
                  <a:latin typeface="Times New Roman" panose="02020603050405020304" pitchFamily="18" charset="0"/>
                  <a:cs typeface="Times New Roman" panose="02020603050405020304" pitchFamily="18" charset="0"/>
                </a:rPr>
                <a:t>04 </a:t>
              </a:r>
              <a:r>
                <a:rPr lang="en-US" sz="2400" b="1" dirty="0" smtClean="0">
                  <a:latin typeface="Times New Roman" panose="02020603050405020304" pitchFamily="18" charset="0"/>
                  <a:cs typeface="Times New Roman" panose="02020603050405020304" pitchFamily="18" charset="0"/>
                </a:rPr>
                <a:t>TELUK</a:t>
              </a:r>
              <a:endParaRPr lang="en-US" sz="2000"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8" cstate="print">
              <a:extLst>
                <a:ext uri="{BEBA8EAE-BF5A-486C-A8C5-ECC9F3942E4B}">
                  <a14:imgProps xmlns:a14="http://schemas.microsoft.com/office/drawing/2010/main">
                    <a14:imgLayer r:embed="rId9">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7815526" y="1367470"/>
              <a:ext cx="1123406" cy="1097280"/>
            </a:xfrm>
            <a:prstGeom prst="rect">
              <a:avLst/>
            </a:prstGeom>
          </p:spPr>
        </p:pic>
      </p:grpSp>
    </p:spTree>
    <p:extLst>
      <p:ext uri="{BB962C8B-B14F-4D97-AF65-F5344CB8AC3E}">
        <p14:creationId xmlns:p14="http://schemas.microsoft.com/office/powerpoint/2010/main" val="803831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lum bright="70000" contrast="-70000"/>
            <a:extLst>
              <a:ext uri="{28A0092B-C50C-407E-A947-70E740481C1C}">
                <a14:useLocalDpi xmlns:a14="http://schemas.microsoft.com/office/drawing/2010/main" val="0"/>
              </a:ext>
            </a:extLst>
          </a:blip>
          <a:srcRect l="20576" t="-42485" r="21758" b="3837"/>
          <a:stretch/>
        </p:blipFill>
        <p:spPr>
          <a:xfrm>
            <a:off x="2125577" y="768249"/>
            <a:ext cx="6884127" cy="4284617"/>
          </a:xfrm>
          <a:prstGeom prst="rect">
            <a:avLst/>
          </a:prstGeom>
        </p:spPr>
      </p:pic>
      <p:sp>
        <p:nvSpPr>
          <p:cNvPr id="5" name="TextBox 4"/>
          <p:cNvSpPr txBox="1"/>
          <p:nvPr/>
        </p:nvSpPr>
        <p:spPr>
          <a:xfrm rot="20171593">
            <a:off x="1112780" y="-1257792"/>
            <a:ext cx="12458998" cy="12157174"/>
          </a:xfrm>
          <a:prstGeom prst="rect">
            <a:avLst/>
          </a:prstGeom>
          <a:noFill/>
        </p:spPr>
        <p:txBody>
          <a:bodyPr wrap="square" rtlCol="0">
            <a:spAutoFit/>
          </a:bodyPr>
          <a:lstStyle/>
          <a:p>
            <a:r>
              <a:rPr lang="en-US" sz="1600" dirty="0" smtClean="0">
                <a:solidFill>
                  <a:schemeClr val="bg1">
                    <a:lumMod val="85000"/>
                  </a:schemeClr>
                </a:solidFill>
              </a:rPr>
              <a:t>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a:t>
            </a:r>
            <a:r>
              <a:rPr lang="en-US" sz="1600" dirty="0">
                <a:solidFill>
                  <a:schemeClr val="bg1">
                    <a:lumMod val="85000"/>
                  </a:schemeClr>
                </a:solidFill>
              </a:rPr>
              <a:t>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TELUKPILKARET TELUK PILKARET TELUK PILKARET TELUK PILKARET TELUK PILKARET TELUK PILKARET TELUK PILKARET TELUK PILKARET TELUK PILKARET TELUK PILKARET TELUK PILKARET TELUK PILKARET TELUK </a:t>
            </a:r>
            <a:r>
              <a:rPr lang="en-US" sz="1600" dirty="0" smtClean="0">
                <a:solidFill>
                  <a:schemeClr val="bg1">
                    <a:lumMod val="85000"/>
                  </a:schemeClr>
                </a:solidFill>
              </a:rPr>
              <a:t>PILKARET </a:t>
            </a:r>
            <a:r>
              <a:rPr lang="en-US" sz="1600" dirty="0">
                <a:solidFill>
                  <a:schemeClr val="bg1">
                    <a:lumMod val="85000"/>
                  </a:schemeClr>
                </a:solidFill>
              </a:rPr>
              <a:t>TELUK PILKARET TELUK PILKARET TELUK PILKARET TELUK PILKARET TELUK PILKARET TELUK PILKARET TELUK PILKARET TELUK PILKARET TELUK PILKARET TELUK PILKARET TELUK PILKARET TELUK </a:t>
            </a:r>
            <a:r>
              <a:rPr lang="en-US" sz="1600" dirty="0" smtClean="0">
                <a:solidFill>
                  <a:schemeClr val="bg1">
                    <a:lumMod val="85000"/>
                  </a:schemeClr>
                </a:solidFill>
              </a:rPr>
              <a:t>PILKARET </a:t>
            </a:r>
            <a:r>
              <a:rPr lang="en-US" sz="1600" dirty="0">
                <a:solidFill>
                  <a:schemeClr val="bg1">
                    <a:lumMod val="85000"/>
                  </a:schemeClr>
                </a:solidFill>
              </a:rPr>
              <a:t>TELUK PILKARET TELUK PILKARET TELUK PILKARET TELUK PILKARET TELUK PILKARET TELUK PILKARET TELUK PILKARET TELUK PILKARET TELUK PILKARET TELUK PILKARET TELUK PILKARET TELUK </a:t>
            </a:r>
            <a:r>
              <a:rPr lang="en-US" sz="1600" dirty="0" smtClean="0">
                <a:solidFill>
                  <a:schemeClr val="bg1">
                    <a:lumMod val="85000"/>
                  </a:schemeClr>
                </a:solidFill>
              </a:rPr>
              <a:t>PILKARET </a:t>
            </a:r>
            <a:r>
              <a:rPr lang="en-US" sz="1600" dirty="0">
                <a:solidFill>
                  <a:schemeClr val="bg1">
                    <a:lumMod val="85000"/>
                  </a:schemeClr>
                </a:solidFill>
              </a:rPr>
              <a:t>TELUK PILKARET TELUK PILKARET TELUK PILKARET TELUK PILKARET TELUK PILKARET TELUK PILKARET TELUK PILKARET TELUK PILKARET TELUK PILKARET TELUK PILKARET TELUK PILKARET TELUK </a:t>
            </a:r>
            <a:r>
              <a:rPr lang="en-US" sz="1600" dirty="0" smtClean="0">
                <a:solidFill>
                  <a:schemeClr val="bg1">
                    <a:lumMod val="85000"/>
                  </a:schemeClr>
                </a:solidFill>
              </a:rPr>
              <a:t>PILKARET </a:t>
            </a:r>
            <a:r>
              <a:rPr lang="en-US" sz="1600" dirty="0">
                <a:solidFill>
                  <a:schemeClr val="bg1">
                    <a:lumMod val="85000"/>
                  </a:schemeClr>
                </a:solidFill>
              </a:rPr>
              <a:t>TELUK PILKARET TELUK PILKARET TELUK PILKARET TELUK PILKARET TELUK PILKARET TELUK PILKARET TELUK PILKARET TELUK PILKARET TELUK PILKARET TELUK PILKARET TELUK PILKARET TELUK </a:t>
            </a:r>
            <a:r>
              <a:rPr lang="en-US" sz="1600" dirty="0" smtClean="0">
                <a:solidFill>
                  <a:schemeClr val="bg1">
                    <a:lumMod val="85000"/>
                  </a:schemeClr>
                </a:solidFill>
              </a:rPr>
              <a:t>PILKARET </a:t>
            </a:r>
            <a:r>
              <a:rPr lang="en-US" sz="1600" dirty="0">
                <a:solidFill>
                  <a:schemeClr val="bg1">
                    <a:lumMod val="85000"/>
                  </a:schemeClr>
                </a:solidFill>
              </a:rPr>
              <a:t>TELUK PILKARET TELUK PILKARET TELUK PILKARET TELUK PILKARET TELUK PILKARET TELUK PILKARET TELUK PILKARET TELUK PILKARET TELUK PILKARET TELUK PILKARET TELUK PILKARET TELUK </a:t>
            </a:r>
            <a:r>
              <a:rPr lang="en-US" sz="1600" dirty="0" smtClean="0">
                <a:solidFill>
                  <a:schemeClr val="bg1">
                    <a:lumMod val="85000"/>
                  </a:schemeClr>
                </a:solidFill>
              </a:rPr>
              <a:t>PILKARET </a:t>
            </a:r>
            <a:r>
              <a:rPr lang="en-US" sz="1600" dirty="0">
                <a:solidFill>
                  <a:schemeClr val="bg1">
                    <a:lumMod val="85000"/>
                  </a:schemeClr>
                </a:solidFill>
              </a:rPr>
              <a:t>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PILKARET TELUK </a:t>
            </a:r>
            <a:r>
              <a:rPr lang="en-US" sz="1600" dirty="0" smtClean="0">
                <a:solidFill>
                  <a:schemeClr val="bg1">
                    <a:lumMod val="85000"/>
                  </a:schemeClr>
                </a:solidFill>
              </a:rPr>
              <a:t>PILKARET </a:t>
            </a:r>
            <a:r>
              <a:rPr lang="en-US" sz="1600" dirty="0">
                <a:solidFill>
                  <a:schemeClr val="bg1">
                    <a:lumMod val="85000"/>
                  </a:schemeClr>
                </a:solidFill>
              </a:rPr>
              <a:t>TELUK PILKARET TELUK PILKARET TELUK PILKARET TELUK PILKARET TELUK PILKARET TELUK PILKARET TELUK PILKARET TELUK </a:t>
            </a:r>
          </a:p>
          <a:p>
            <a:endParaRPr lang="en-US" sz="1600" dirty="0">
              <a:solidFill>
                <a:schemeClr val="bg1">
                  <a:lumMod val="85000"/>
                </a:schemeClr>
              </a:solidFill>
            </a:endParaRPr>
          </a:p>
          <a:p>
            <a:endParaRPr lang="en-US" sz="1600" dirty="0">
              <a:solidFill>
                <a:schemeClr val="bg1">
                  <a:lumMod val="85000"/>
                </a:schemeClr>
              </a:solidFill>
            </a:endParaRPr>
          </a:p>
          <a:p>
            <a:endParaRPr lang="en-US" sz="1600" dirty="0">
              <a:solidFill>
                <a:schemeClr val="bg1">
                  <a:lumMod val="85000"/>
                </a:schemeClr>
              </a:solidFill>
            </a:endParaRPr>
          </a:p>
          <a:p>
            <a:endParaRPr lang="en-US" sz="1600" dirty="0">
              <a:solidFill>
                <a:schemeClr val="bg1">
                  <a:lumMod val="85000"/>
                </a:schemeClr>
              </a:solidFill>
            </a:endParaRPr>
          </a:p>
          <a:p>
            <a:endParaRPr lang="en-US" sz="1600" dirty="0">
              <a:solidFill>
                <a:schemeClr val="bg1">
                  <a:lumMod val="85000"/>
                </a:schemeClr>
              </a:solidFill>
            </a:endParaRPr>
          </a:p>
          <a:p>
            <a:r>
              <a:rPr lang="en-US" sz="1600" dirty="0">
                <a:solidFill>
                  <a:schemeClr val="bg1">
                    <a:lumMod val="85000"/>
                  </a:schemeClr>
                </a:solidFill>
              </a:rPr>
              <a:t> </a:t>
            </a:r>
          </a:p>
          <a:p>
            <a:endParaRPr lang="en-US" sz="1600" dirty="0" smtClean="0">
              <a:solidFill>
                <a:schemeClr val="bg1">
                  <a:lumMod val="85000"/>
                </a:schemeClr>
              </a:solidFill>
            </a:endParaRPr>
          </a:p>
          <a:p>
            <a:endParaRPr lang="en-US" sz="1600" dirty="0" smtClean="0">
              <a:solidFill>
                <a:schemeClr val="bg1">
                  <a:lumMod val="85000"/>
                </a:schemeClr>
              </a:solidFill>
            </a:endParaRPr>
          </a:p>
          <a:p>
            <a:endParaRPr lang="en-US" sz="1600" dirty="0" smtClean="0">
              <a:solidFill>
                <a:schemeClr val="bg1">
                  <a:lumMod val="85000"/>
                </a:schemeClr>
              </a:solidFill>
            </a:endParaRPr>
          </a:p>
          <a:p>
            <a:endParaRPr lang="en-US" sz="1600" dirty="0" smtClean="0">
              <a:solidFill>
                <a:schemeClr val="bg1">
                  <a:lumMod val="85000"/>
                </a:schemeClr>
              </a:solidFill>
            </a:endParaRPr>
          </a:p>
          <a:p>
            <a:endParaRPr lang="en-US" sz="1600" dirty="0" smtClean="0">
              <a:solidFill>
                <a:schemeClr val="bg1">
                  <a:lumMod val="85000"/>
                </a:schemeClr>
              </a:solidFill>
            </a:endParaRPr>
          </a:p>
          <a:p>
            <a:endParaRPr lang="en-US" sz="1600" dirty="0" smtClean="0">
              <a:solidFill>
                <a:schemeClr val="bg1">
                  <a:lumMod val="85000"/>
                </a:schemeClr>
              </a:solidFill>
            </a:endParaRPr>
          </a:p>
          <a:p>
            <a:r>
              <a:rPr lang="en-US" sz="1600" dirty="0" smtClean="0">
                <a:solidFill>
                  <a:schemeClr val="bg1">
                    <a:lumMod val="85000"/>
                  </a:schemeClr>
                </a:solidFill>
              </a:rPr>
              <a:t> </a:t>
            </a:r>
          </a:p>
        </p:txBody>
      </p:sp>
    </p:spTree>
    <p:extLst>
      <p:ext uri="{BB962C8B-B14F-4D97-AF65-F5344CB8AC3E}">
        <p14:creationId xmlns:p14="http://schemas.microsoft.com/office/powerpoint/2010/main" val="27653424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TotalTime>
  <Words>614</Words>
  <Application>Microsoft Office PowerPoint</Application>
  <PresentationFormat>Widescreen</PresentationFormat>
  <Paragraphs>16</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Times New Roman</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Mohandas Nur Alfan</dc:creator>
  <cp:lastModifiedBy>Mohandas Nur Alfan</cp:lastModifiedBy>
  <cp:revision>13</cp:revision>
  <dcterms:created xsi:type="dcterms:W3CDTF">2015-10-28T02:22:19Z</dcterms:created>
  <dcterms:modified xsi:type="dcterms:W3CDTF">2015-11-06T14:24:59Z</dcterms:modified>
</cp:coreProperties>
</file>