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6083A-0901-41CB-A458-6644C310F9D0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9AEAD-6B54-44AB-9210-8451819305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5504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Where can we get data on weather forecasts for real predictive tests?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9AEAD-6B54-44AB-9210-84518193057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432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9AFE-F08A-4D85-A1CB-D7C2CBDC1EB3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6C46-D2FD-4515-96D8-310FA2E996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669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9AFE-F08A-4D85-A1CB-D7C2CBDC1EB3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6C46-D2FD-4515-96D8-310FA2E996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723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9AFE-F08A-4D85-A1CB-D7C2CBDC1EB3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6C46-D2FD-4515-96D8-310FA2E996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453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9AFE-F08A-4D85-A1CB-D7C2CBDC1EB3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6C46-D2FD-4515-96D8-310FA2E996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5946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9AFE-F08A-4D85-A1CB-D7C2CBDC1EB3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6C46-D2FD-4515-96D8-310FA2E996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978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9AFE-F08A-4D85-A1CB-D7C2CBDC1EB3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6C46-D2FD-4515-96D8-310FA2E996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092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9AFE-F08A-4D85-A1CB-D7C2CBDC1EB3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6C46-D2FD-4515-96D8-310FA2E996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51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9AFE-F08A-4D85-A1CB-D7C2CBDC1EB3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6C46-D2FD-4515-96D8-310FA2E996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863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9AFE-F08A-4D85-A1CB-D7C2CBDC1EB3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6C46-D2FD-4515-96D8-310FA2E996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83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9AFE-F08A-4D85-A1CB-D7C2CBDC1EB3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6C46-D2FD-4515-96D8-310FA2E996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020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9AFE-F08A-4D85-A1CB-D7C2CBDC1EB3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6C46-D2FD-4515-96D8-310FA2E996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14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99AFE-F08A-4D85-A1CB-D7C2CBDC1EB3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E6C46-D2FD-4515-96D8-310FA2E996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764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tp://ftp.ncdc.noaa.gov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D7300-B981-40B7-9F99-1035830C3D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Weather &amp; Twitter Sentiment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681617-9AD9-407A-93F5-C1596043D5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Projects in Data Science: Python </a:t>
            </a:r>
          </a:p>
        </p:txBody>
      </p:sp>
      <p:pic>
        <p:nvPicPr>
          <p:cNvPr id="1028" name="Picture 4" descr="http://wpmedia.ottawacitizen.com/2015/06/ottawa-emojis-by-andrew-king7.jpg?quality=55&amp;strip=all">
            <a:extLst>
              <a:ext uri="{FF2B5EF4-FFF2-40B4-BE49-F238E27FC236}">
                <a16:creationId xmlns:a16="http://schemas.microsoft.com/office/drawing/2014/main" id="{C571EF93-101B-4A23-AAF0-706E92DD5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7200" y1="45600" x2="41600" y2="60533"/>
                        <a14:foregroundMark x1="41600" y1="60533" x2="41500" y2="42267"/>
                        <a14:foregroundMark x1="41500" y1="42267" x2="41800" y2="59867"/>
                        <a14:foregroundMark x1="41800" y1="59867" x2="45400" y2="40267"/>
                        <a14:foregroundMark x1="43200" y1="49600" x2="49800" y2="55200"/>
                        <a14:foregroundMark x1="49800" y1="55200" x2="55200" y2="53867"/>
                        <a14:foregroundMark x1="55200" y1="53867" x2="47800" y2="56667"/>
                        <a14:foregroundMark x1="47800" y1="56667" x2="56600" y2="51733"/>
                        <a14:foregroundMark x1="56600" y1="51733" x2="48100" y2="55333"/>
                        <a14:foregroundMark x1="48100" y1="55333" x2="55300" y2="49200"/>
                        <a14:foregroundMark x1="55300" y1="49200" x2="51600" y2="59867"/>
                        <a14:foregroundMark x1="51600" y1="59867" x2="56900" y2="56000"/>
                        <a14:foregroundMark x1="56900" y1="56000" x2="53100" y2="61733"/>
                        <a14:foregroundMark x1="53100" y1="61733" x2="55400" y2="54133"/>
                        <a14:foregroundMark x1="55400" y1="54133" x2="48600" y2="58800"/>
                        <a14:foregroundMark x1="48600" y1="58800" x2="54300" y2="50933"/>
                        <a14:foregroundMark x1="54300" y1="50933" x2="46800" y2="57867"/>
                        <a14:foregroundMark x1="46800" y1="57867" x2="53600" y2="47733"/>
                        <a14:foregroundMark x1="53600" y1="47733" x2="46800" y2="51067"/>
                        <a14:foregroundMark x1="46800" y1="51067" x2="54000" y2="50800"/>
                        <a14:foregroundMark x1="54000" y1="50800" x2="54700" y2="521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863" y="3602038"/>
            <a:ext cx="1957137" cy="146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tatic-s.aa-cdn.net/img/ios/904364511/a8d2dac0b65e7e58f9b47903cd45ff5a?v=1">
            <a:extLst>
              <a:ext uri="{FF2B5EF4-FFF2-40B4-BE49-F238E27FC236}">
                <a16:creationId xmlns:a16="http://schemas.microsoft.com/office/drawing/2014/main" id="{168E1EA6-AEDD-44D9-A088-A7806BE97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496219"/>
            <a:ext cx="1559928" cy="155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img.dtnext.in.s3.amazonaws.com/Images/Article/201603151739338474_Twitter-to-launch-exclusive-emoji-on-counting-day-of-TN_SECVPF.gif">
            <a:extLst>
              <a:ext uri="{FF2B5EF4-FFF2-40B4-BE49-F238E27FC236}">
                <a16:creationId xmlns:a16="http://schemas.microsoft.com/office/drawing/2014/main" id="{8BE55264-88DE-45D8-8D70-11206A657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415" b="99034" l="10000" r="90000">
                        <a14:foregroundMark x1="17419" y1="90821" x2="46290" y2="93237"/>
                        <a14:foregroundMark x1="46290" y1="93237" x2="36774" y2="99275"/>
                        <a14:foregroundMark x1="36774" y1="99275" x2="31290" y2="97343"/>
                        <a14:foregroundMark x1="66774" y1="11111" x2="66774" y2="11111"/>
                        <a14:foregroundMark x1="69032" y1="2415" x2="69032" y2="24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260" y="4373277"/>
            <a:ext cx="2086477" cy="139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508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155D-7DD6-4FEF-838E-6F7959F31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75E9A-DCB3-443D-B79A-124B68F0C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Can we predict Twitter sentiment based on the weather forecast?</a:t>
            </a:r>
          </a:p>
          <a:p>
            <a:r>
              <a:rPr lang="en-GB" dirty="0"/>
              <a:t>For given regions, combine the results of sentiment analysis of tweets with weather data</a:t>
            </a:r>
          </a:p>
          <a:p>
            <a:r>
              <a:rPr lang="en-GB" dirty="0"/>
              <a:t>Train a model to predict the sentiment of a tweet given the weather at its location</a:t>
            </a:r>
          </a:p>
          <a:p>
            <a:r>
              <a:rPr lang="en-GB" dirty="0"/>
              <a:t>Create a weekly ‘emotion forecast’ for Twitter based on the weather forecast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8202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F191-03AF-4C4D-9034-F134A808B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BA917E-69DD-40D7-84A0-2C2F9466AA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TWEETS</a:t>
            </a:r>
          </a:p>
          <a:p>
            <a:r>
              <a:rPr lang="en-GB" dirty="0"/>
              <a:t>Use </a:t>
            </a:r>
            <a:r>
              <a:rPr lang="en-GB" dirty="0" err="1"/>
              <a:t>tweepy</a:t>
            </a:r>
            <a:r>
              <a:rPr lang="en-GB" dirty="0"/>
              <a:t> streamer to stream tweets from specified locations – running on Google Cloud </a:t>
            </a:r>
          </a:p>
          <a:p>
            <a:r>
              <a:rPr lang="en-GB" dirty="0"/>
              <a:t>[how many tweets/cities?]</a:t>
            </a:r>
          </a:p>
          <a:p>
            <a:pPr marL="0" indent="0">
              <a:buNone/>
            </a:pPr>
            <a:r>
              <a:rPr lang="en-GB" dirty="0"/>
              <a:t>SENTIMENT ANALYSIS</a:t>
            </a:r>
          </a:p>
          <a:p>
            <a:r>
              <a:rPr lang="en-GB" dirty="0"/>
              <a:t>18500-word list with sentiment values (-1 – 1)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D0AE57-5D31-49DD-9DEE-DBDB978AA3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WEATHER</a:t>
            </a:r>
          </a:p>
          <a:p>
            <a:r>
              <a:rPr lang="en-GB" dirty="0"/>
              <a:t>Get weather data for specific weather stations from NOAA (</a:t>
            </a:r>
            <a:r>
              <a:rPr lang="en-GB" dirty="0">
                <a:hlinkClick r:id="rId3"/>
              </a:rPr>
              <a:t>ftp.ncdc.noaa.gov</a:t>
            </a:r>
            <a:r>
              <a:rPr lang="en-GB" dirty="0"/>
              <a:t>), corresponding with specified locations for Tweets </a:t>
            </a:r>
          </a:p>
          <a:p>
            <a:r>
              <a:rPr lang="en-GB" dirty="0"/>
              <a:t>Includes temperature, windspeed, cloud coverage, precipitation </a:t>
            </a:r>
          </a:p>
        </p:txBody>
      </p:sp>
    </p:spTree>
    <p:extLst>
      <p:ext uri="{BB962C8B-B14F-4D97-AF65-F5344CB8AC3E}">
        <p14:creationId xmlns:p14="http://schemas.microsoft.com/office/powerpoint/2010/main" val="3747319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7DB0C-E49D-47AF-ACAA-725CBDDAC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7A0CB-1083-4081-8BA8-639F3A156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24411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Stream in [] tweets for [] locations – write to </a:t>
            </a:r>
            <a:r>
              <a:rPr lang="en-GB" dirty="0" err="1"/>
              <a:t>json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Calculate sentiment score for each tweet using wordlist – add to </a:t>
            </a:r>
            <a:r>
              <a:rPr lang="en-GB" dirty="0" err="1"/>
              <a:t>json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Get weather data for each tweet for closest weather station/closest time – add to </a:t>
            </a:r>
            <a:r>
              <a:rPr lang="en-GB" dirty="0" err="1"/>
              <a:t>json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Train model on collected data to predict positive or negative sentiment for each tweet based on weather features, using Random Forest Classifier [?]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Use trained model to start predicting sentiment in regions given weather forecast 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8532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0357C-5DB9-4053-937C-686C75733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PRELIMINARY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41244-46AC-4BE7-AA3A-98950336D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980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AC22-ABD7-4855-B4EC-02B8FD897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 &amp;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A9AA1-F310-470F-BD24-D4995028E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5016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5F3144-DA01-4D77-A924-A2D56F3B70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3A15A1-085E-42CB-ADE7-8EF57F9502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903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235</Words>
  <Application>Microsoft Office PowerPoint</Application>
  <PresentationFormat>Widescreen</PresentationFormat>
  <Paragraphs>27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Weather &amp; Twitter Sentiment</vt:lpstr>
      <vt:lpstr>INTRO</vt:lpstr>
      <vt:lpstr>DATA</vt:lpstr>
      <vt:lpstr>METHODOLOGY</vt:lpstr>
      <vt:lpstr>PRELIMINARY RESULTS</vt:lpstr>
      <vt:lpstr>CONCLUSION &amp; NEXT STEPS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&amp; Twitter Sentiment</dc:title>
  <dc:creator>Joe Gamse</dc:creator>
  <cp:lastModifiedBy>Joe Gamse</cp:lastModifiedBy>
  <cp:revision>4</cp:revision>
  <dcterms:created xsi:type="dcterms:W3CDTF">2017-10-27T14:10:58Z</dcterms:created>
  <dcterms:modified xsi:type="dcterms:W3CDTF">2017-10-27T14:43:37Z</dcterms:modified>
</cp:coreProperties>
</file>