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3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64A48-5699-4DFB-A9E2-8D33868846C9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DD98-56C0-45E6-86C9-555F990BE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Commercial Parcels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 Nick Thompson</a:t>
            </a:r>
          </a:p>
        </p:txBody>
      </p:sp>
    </p:spTree>
    <p:extLst>
      <p:ext uri="{BB962C8B-B14F-4D97-AF65-F5344CB8AC3E}">
        <p14:creationId xmlns:p14="http://schemas.microsoft.com/office/powerpoint/2010/main" val="227422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Values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90" y="2317094"/>
            <a:ext cx="7488620" cy="33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0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5300159" cy="6858000"/>
          </a:xfrm>
        </p:spPr>
      </p:pic>
    </p:spTree>
    <p:extLst>
      <p:ext uri="{BB962C8B-B14F-4D97-AF65-F5344CB8AC3E}">
        <p14:creationId xmlns:p14="http://schemas.microsoft.com/office/powerpoint/2010/main" val="81954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Proposed Commercial Parcels</vt:lpstr>
      <vt:lpstr>Tax Values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Commercial Parcels</dc:title>
  <dc:creator>Nick</dc:creator>
  <cp:lastModifiedBy>Nick</cp:lastModifiedBy>
  <cp:revision>1</cp:revision>
  <dcterms:created xsi:type="dcterms:W3CDTF">2016-10-18T21:48:46Z</dcterms:created>
  <dcterms:modified xsi:type="dcterms:W3CDTF">2016-10-18T21:55:42Z</dcterms:modified>
</cp:coreProperties>
</file>